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6" r:id="rId11"/>
    <p:sldId id="267" r:id="rId12"/>
    <p:sldId id="275" r:id="rId13"/>
    <p:sldId id="268" r:id="rId14"/>
    <p:sldId id="269" r:id="rId15"/>
    <p:sldId id="270" r:id="rId16"/>
    <p:sldId id="291" r:id="rId17"/>
    <p:sldId id="292" r:id="rId18"/>
    <p:sldId id="293" r:id="rId19"/>
    <p:sldId id="277" r:id="rId20"/>
    <p:sldId id="296" r:id="rId21"/>
    <p:sldId id="294" r:id="rId22"/>
    <p:sldId id="295" r:id="rId23"/>
    <p:sldId id="299" r:id="rId24"/>
    <p:sldId id="297" r:id="rId25"/>
    <p:sldId id="289" r:id="rId26"/>
    <p:sldId id="300" r:id="rId27"/>
    <p:sldId id="290" r:id="rId28"/>
    <p:sldId id="280" r:id="rId29"/>
    <p:sldId id="283" r:id="rId30"/>
    <p:sldId id="298" r:id="rId31"/>
    <p:sldId id="274" r:id="rId32"/>
    <p:sldId id="279" r:id="rId33"/>
    <p:sldId id="273" r:id="rId34"/>
    <p:sldId id="281" r:id="rId35"/>
    <p:sldId id="278" r:id="rId36"/>
    <p:sldId id="282" r:id="rId37"/>
    <p:sldId id="287" r:id="rId38"/>
    <p:sldId id="284" r:id="rId39"/>
    <p:sldId id="285" r:id="rId40"/>
    <p:sldId id="288" r:id="rId41"/>
    <p:sldId id="28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4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image" Target="../media/image13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image" Target="../media/image10.jpe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C4E7F-35E1-4131-936F-4938F49415F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BA8322-B7C1-4206-93C6-FCB31073F24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ОМП</a:t>
          </a:r>
          <a:endParaRPr lang="ru-RU" b="1" dirty="0">
            <a:solidFill>
              <a:schemeClr val="tx1"/>
            </a:solidFill>
          </a:endParaRPr>
        </a:p>
      </dgm:t>
    </dgm:pt>
    <dgm:pt modelId="{4B74C974-3CCF-49DD-B836-E5F028666BD3}" type="parTrans" cxnId="{CC57CEC5-5795-4B7E-8D2A-2619AA1A989F}">
      <dgm:prSet/>
      <dgm:spPr/>
      <dgm:t>
        <a:bodyPr/>
        <a:lstStyle/>
        <a:p>
          <a:endParaRPr lang="ru-RU"/>
        </a:p>
      </dgm:t>
    </dgm:pt>
    <dgm:pt modelId="{120F1C7F-8C34-4A1D-8549-7048517A4271}" type="sibTrans" cxnId="{CC57CEC5-5795-4B7E-8D2A-2619AA1A989F}">
      <dgm:prSet/>
      <dgm:spPr/>
      <dgm:t>
        <a:bodyPr/>
        <a:lstStyle/>
        <a:p>
          <a:endParaRPr lang="ru-RU"/>
        </a:p>
      </dgm:t>
    </dgm:pt>
    <dgm:pt modelId="{AEBD8DA0-7B9E-432E-A26F-DFAC9D8FFFA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началь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</a:p>
        <a:p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ных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класса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16463-FA4C-4A16-920C-3956548D8F73}" type="parTrans" cxnId="{8EE17E32-6D17-4B45-8443-0FF77BE452E0}">
      <dgm:prSet/>
      <dgm:spPr/>
      <dgm:t>
        <a:bodyPr/>
        <a:lstStyle/>
        <a:p>
          <a:endParaRPr lang="ru-RU"/>
        </a:p>
      </dgm:t>
    </dgm:pt>
    <dgm:pt modelId="{9BB2B29D-2816-4B75-98FF-6CC7F875AB74}" type="sibTrans" cxnId="{8EE17E32-6D17-4B45-8443-0FF77BE452E0}">
      <dgm:prSet/>
      <dgm:spPr/>
      <dgm:t>
        <a:bodyPr/>
        <a:lstStyle/>
        <a:p>
          <a:endParaRPr lang="ru-RU"/>
        </a:p>
      </dgm:t>
    </dgm:pt>
    <dgm:pt modelId="{60D058C1-BF84-4D1C-A913-2A364C4B784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портатив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-ной мобильной киностудии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AB9A3-32EA-4F57-BB12-1FABEA59A9DB}" type="parTrans" cxnId="{366ADB35-D5F9-41A9-B373-84987A39116B}">
      <dgm:prSet/>
      <dgm:spPr/>
      <dgm:t>
        <a:bodyPr/>
        <a:lstStyle/>
        <a:p>
          <a:endParaRPr lang="ru-RU"/>
        </a:p>
      </dgm:t>
    </dgm:pt>
    <dgm:pt modelId="{0886B42B-DFFE-401C-883C-EC917CE97A80}" type="sibTrans" cxnId="{366ADB35-D5F9-41A9-B373-84987A39116B}">
      <dgm:prSet/>
      <dgm:spPr/>
      <dgm:t>
        <a:bodyPr/>
        <a:lstStyle/>
        <a:p>
          <a:endParaRPr lang="ru-RU"/>
        </a:p>
      </dgm:t>
    </dgm:pt>
    <dgm:pt modelId="{D0446E6D-1C66-4F56-8871-E582F2F5076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математи-ки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A4CF3-0422-4D09-AB4B-B8336DC611A9}" type="parTrans" cxnId="{A2707138-CB36-4FB1-8034-AECAED203695}">
      <dgm:prSet/>
      <dgm:spPr/>
      <dgm:t>
        <a:bodyPr/>
        <a:lstStyle/>
        <a:p>
          <a:endParaRPr lang="ru-RU"/>
        </a:p>
      </dgm:t>
    </dgm:pt>
    <dgm:pt modelId="{6770135C-C0D7-4EF9-92C3-6BDC88917F03}" type="sibTrans" cxnId="{A2707138-CB36-4FB1-8034-AECAED203695}">
      <dgm:prSet/>
      <dgm:spPr/>
      <dgm:t>
        <a:bodyPr/>
        <a:lstStyle/>
        <a:p>
          <a:endParaRPr lang="ru-RU"/>
        </a:p>
      </dgm:t>
    </dgm:pt>
    <dgm:pt modelId="{F40EDE50-172D-4356-A332-B7E9D709E82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истории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D33E9-5EC0-4567-AE0D-65418D018D88}" type="parTrans" cxnId="{FC9919A7-D623-426B-AE59-67D79891EC14}">
      <dgm:prSet/>
      <dgm:spPr/>
      <dgm:t>
        <a:bodyPr/>
        <a:lstStyle/>
        <a:p>
          <a:endParaRPr lang="ru-RU"/>
        </a:p>
      </dgm:t>
    </dgm:pt>
    <dgm:pt modelId="{D1EE70B6-FB2E-41FD-8ABB-0FAD5A48BBEF}" type="sibTrans" cxnId="{FC9919A7-D623-426B-AE59-67D79891EC14}">
      <dgm:prSet/>
      <dgm:spPr/>
      <dgm:t>
        <a:bodyPr/>
        <a:lstStyle/>
        <a:p>
          <a:endParaRPr lang="ru-RU"/>
        </a:p>
      </dgm:t>
    </dgm:pt>
    <dgm:pt modelId="{3DC22DAE-7C26-4C8C-8DB2-999DF694278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географии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34D94-2CFA-43DC-8BC2-11A388A3C8D6}" type="parTrans" cxnId="{3211E788-9D08-4F18-BBE8-AC833188C2DC}">
      <dgm:prSet/>
      <dgm:spPr/>
      <dgm:t>
        <a:bodyPr/>
        <a:lstStyle/>
        <a:p>
          <a:endParaRPr lang="ru-RU"/>
        </a:p>
      </dgm:t>
    </dgm:pt>
    <dgm:pt modelId="{8E8DD6C8-B534-4069-9E6E-15EE3C6271AF}" type="sibTrans" cxnId="{3211E788-9D08-4F18-BBE8-AC833188C2DC}">
      <dgm:prSet/>
      <dgm:spPr/>
      <dgm:t>
        <a:bodyPr/>
        <a:lstStyle/>
        <a:p>
          <a:endParaRPr lang="ru-RU"/>
        </a:p>
      </dgm:t>
    </dgm:pt>
    <dgm:pt modelId="{3CE78E68-496C-45B8-93CC-9508B87A261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информати-ки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EA56C8-3B62-43DB-9ECF-58B743DDA5D9}" type="parTrans" cxnId="{288F4C52-8259-4E10-B555-8ADF93938E7A}">
      <dgm:prSet/>
      <dgm:spPr/>
      <dgm:t>
        <a:bodyPr/>
        <a:lstStyle/>
        <a:p>
          <a:endParaRPr lang="ru-RU"/>
        </a:p>
      </dgm:t>
    </dgm:pt>
    <dgm:pt modelId="{0DD6F7EB-E120-47F3-9E8E-2C18EC8A2A15}" type="sibTrans" cxnId="{288F4C52-8259-4E10-B555-8ADF93938E7A}">
      <dgm:prSet/>
      <dgm:spPr/>
      <dgm:t>
        <a:bodyPr/>
        <a:lstStyle/>
        <a:p>
          <a:endParaRPr lang="ru-RU"/>
        </a:p>
      </dgm:t>
    </dgm:pt>
    <dgm:pt modelId="{6EC51A2D-D2EE-40C4-A920-352DEC4D991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ПМЛК химии, биологии, физики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00338-2C55-409A-BBFA-CE3FCC0E26C2}" type="parTrans" cxnId="{22CBA37A-A5AC-484A-BFED-52026DACDAED}">
      <dgm:prSet/>
      <dgm:spPr/>
      <dgm:t>
        <a:bodyPr/>
        <a:lstStyle/>
        <a:p>
          <a:endParaRPr lang="ru-RU"/>
        </a:p>
      </dgm:t>
    </dgm:pt>
    <dgm:pt modelId="{1E1EA607-7634-44A1-95BF-0352DBC2AE6D}" type="sibTrans" cxnId="{22CBA37A-A5AC-484A-BFED-52026DACDAED}">
      <dgm:prSet/>
      <dgm:spPr/>
      <dgm:t>
        <a:bodyPr/>
        <a:lstStyle/>
        <a:p>
          <a:endParaRPr lang="ru-RU"/>
        </a:p>
      </dgm:t>
    </dgm:pt>
    <dgm:pt modelId="{9E037890-7BCB-4419-B0E1-04DF70673EF5}" type="pres">
      <dgm:prSet presAssocID="{89AC4E7F-35E1-4131-936F-4938F49415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579B5-2D9D-49E9-BBEA-274616CA70FD}" type="pres">
      <dgm:prSet presAssocID="{53BA8322-B7C1-4206-93C6-FCB31073F247}" presName="centerShape" presStyleLbl="node0" presStyleIdx="0" presStyleCnt="1"/>
      <dgm:spPr/>
      <dgm:t>
        <a:bodyPr/>
        <a:lstStyle/>
        <a:p>
          <a:endParaRPr lang="ru-RU"/>
        </a:p>
      </dgm:t>
    </dgm:pt>
    <dgm:pt modelId="{447FCB1C-825B-4711-8BA6-7EDE813BF2C4}" type="pres">
      <dgm:prSet presAssocID="{CA716463-FA4C-4A16-920C-3956548D8F73}" presName="Name9" presStyleLbl="parChTrans1D2" presStyleIdx="0" presStyleCnt="7"/>
      <dgm:spPr/>
      <dgm:t>
        <a:bodyPr/>
        <a:lstStyle/>
        <a:p>
          <a:endParaRPr lang="ru-RU"/>
        </a:p>
      </dgm:t>
    </dgm:pt>
    <dgm:pt modelId="{16A4FBA7-4EC3-46F7-BEBC-E5475B090329}" type="pres">
      <dgm:prSet presAssocID="{CA716463-FA4C-4A16-920C-3956548D8F73}" presName="connTx" presStyleLbl="parChTrans1D2" presStyleIdx="0" presStyleCnt="7"/>
      <dgm:spPr/>
      <dgm:t>
        <a:bodyPr/>
        <a:lstStyle/>
        <a:p>
          <a:endParaRPr lang="ru-RU"/>
        </a:p>
      </dgm:t>
    </dgm:pt>
    <dgm:pt modelId="{155B45FC-71FD-46AB-9398-B81C96F4951F}" type="pres">
      <dgm:prSet presAssocID="{AEBD8DA0-7B9E-432E-A26F-DFAC9D8FFFAB}" presName="node" presStyleLbl="node1" presStyleIdx="0" presStyleCnt="7" custRadScaleRad="79108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B7708-978A-4ABA-99D4-B3642C836146}" type="pres">
      <dgm:prSet presAssocID="{075A4CF3-0422-4D09-AB4B-B8336DC611A9}" presName="Name9" presStyleLbl="parChTrans1D2" presStyleIdx="1" presStyleCnt="7"/>
      <dgm:spPr/>
      <dgm:t>
        <a:bodyPr/>
        <a:lstStyle/>
        <a:p>
          <a:endParaRPr lang="ru-RU"/>
        </a:p>
      </dgm:t>
    </dgm:pt>
    <dgm:pt modelId="{85C1EB26-BA5E-4F25-880B-AAD9406C9F6C}" type="pres">
      <dgm:prSet presAssocID="{075A4CF3-0422-4D09-AB4B-B8336DC611A9}" presName="connTx" presStyleLbl="parChTrans1D2" presStyleIdx="1" presStyleCnt="7"/>
      <dgm:spPr/>
      <dgm:t>
        <a:bodyPr/>
        <a:lstStyle/>
        <a:p>
          <a:endParaRPr lang="ru-RU"/>
        </a:p>
      </dgm:t>
    </dgm:pt>
    <dgm:pt modelId="{6D835A7F-1C2C-40F7-BA0D-F1F8FC7E0912}" type="pres">
      <dgm:prSet presAssocID="{D0446E6D-1C66-4F56-8871-E582F2F50769}" presName="node" presStyleLbl="node1" presStyleIdx="1" presStyleCnt="7" custRadScaleRad="107193" custRadScaleInc="-1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074C6-2F28-405E-A0E9-AE31C2D91287}" type="pres">
      <dgm:prSet presAssocID="{5C4D33E9-5EC0-4567-AE0D-65418D018D88}" presName="Name9" presStyleLbl="parChTrans1D2" presStyleIdx="2" presStyleCnt="7"/>
      <dgm:spPr/>
      <dgm:t>
        <a:bodyPr/>
        <a:lstStyle/>
        <a:p>
          <a:endParaRPr lang="ru-RU"/>
        </a:p>
      </dgm:t>
    </dgm:pt>
    <dgm:pt modelId="{F1EBFE64-73E9-40BF-81D4-F8008A2EC28B}" type="pres">
      <dgm:prSet presAssocID="{5C4D33E9-5EC0-4567-AE0D-65418D018D88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3110135-9182-4B4B-885F-B6E3E56AE6A1}" type="pres">
      <dgm:prSet presAssocID="{F40EDE50-172D-4356-A332-B7E9D709E82F}" presName="node" presStyleLbl="node1" presStyleIdx="2" presStyleCnt="7" custRadScaleRad="98277" custRadScaleInc="-1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5181A-9266-485A-86B0-1861B633852E}" type="pres">
      <dgm:prSet presAssocID="{36834D94-2CFA-43DC-8BC2-11A388A3C8D6}" presName="Name9" presStyleLbl="parChTrans1D2" presStyleIdx="3" presStyleCnt="7"/>
      <dgm:spPr/>
      <dgm:t>
        <a:bodyPr/>
        <a:lstStyle/>
        <a:p>
          <a:endParaRPr lang="ru-RU"/>
        </a:p>
      </dgm:t>
    </dgm:pt>
    <dgm:pt modelId="{74496861-4A43-4E5D-B3CC-506EEFF15435}" type="pres">
      <dgm:prSet presAssocID="{36834D94-2CFA-43DC-8BC2-11A388A3C8D6}" presName="connTx" presStyleLbl="parChTrans1D2" presStyleIdx="3" presStyleCnt="7"/>
      <dgm:spPr/>
      <dgm:t>
        <a:bodyPr/>
        <a:lstStyle/>
        <a:p>
          <a:endParaRPr lang="ru-RU"/>
        </a:p>
      </dgm:t>
    </dgm:pt>
    <dgm:pt modelId="{FCF0347D-13BC-4C2B-BED3-47E92ECF24C0}" type="pres">
      <dgm:prSet presAssocID="{3DC22DAE-7C26-4C8C-8DB2-999DF69427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386BE-BC7A-4187-84A0-8F2E36A24279}" type="pres">
      <dgm:prSet presAssocID="{98EA56C8-3B62-43DB-9ECF-58B743DDA5D9}" presName="Name9" presStyleLbl="parChTrans1D2" presStyleIdx="4" presStyleCnt="7"/>
      <dgm:spPr/>
      <dgm:t>
        <a:bodyPr/>
        <a:lstStyle/>
        <a:p>
          <a:endParaRPr lang="ru-RU"/>
        </a:p>
      </dgm:t>
    </dgm:pt>
    <dgm:pt modelId="{72E7BB6B-7E8A-4486-9AFE-8A698647E21E}" type="pres">
      <dgm:prSet presAssocID="{98EA56C8-3B62-43DB-9ECF-58B743DDA5D9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655D857-864D-40E3-8781-5AD0BF2DF4E4}" type="pres">
      <dgm:prSet presAssocID="{3CE78E68-496C-45B8-93CC-9508B87A261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5C712-8B04-479F-86D4-98E210DEAC48}" type="pres">
      <dgm:prSet presAssocID="{BCC00338-2C55-409A-BBFA-CE3FCC0E26C2}" presName="Name9" presStyleLbl="parChTrans1D2" presStyleIdx="5" presStyleCnt="7"/>
      <dgm:spPr/>
      <dgm:t>
        <a:bodyPr/>
        <a:lstStyle/>
        <a:p>
          <a:endParaRPr lang="ru-RU"/>
        </a:p>
      </dgm:t>
    </dgm:pt>
    <dgm:pt modelId="{3612E344-49F4-4A05-B613-5C2BF8D946FF}" type="pres">
      <dgm:prSet presAssocID="{BCC00338-2C55-409A-BBFA-CE3FCC0E26C2}" presName="connTx" presStyleLbl="parChTrans1D2" presStyleIdx="5" presStyleCnt="7"/>
      <dgm:spPr/>
      <dgm:t>
        <a:bodyPr/>
        <a:lstStyle/>
        <a:p>
          <a:endParaRPr lang="ru-RU"/>
        </a:p>
      </dgm:t>
    </dgm:pt>
    <dgm:pt modelId="{576DEE07-D0C6-48FC-A802-BC06CC78B4BE}" type="pres">
      <dgm:prSet presAssocID="{6EC51A2D-D2EE-40C4-A920-352DEC4D991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D5609-B906-4098-A5DC-16B4EE42AC66}" type="pres">
      <dgm:prSet presAssocID="{997AB9A3-32EA-4F57-BB12-1FABEA59A9DB}" presName="Name9" presStyleLbl="parChTrans1D2" presStyleIdx="6" presStyleCnt="7"/>
      <dgm:spPr/>
      <dgm:t>
        <a:bodyPr/>
        <a:lstStyle/>
        <a:p>
          <a:endParaRPr lang="ru-RU"/>
        </a:p>
      </dgm:t>
    </dgm:pt>
    <dgm:pt modelId="{4676C83F-B6DF-4503-B056-C94A1F0331AF}" type="pres">
      <dgm:prSet presAssocID="{997AB9A3-32EA-4F57-BB12-1FABEA59A9DB}" presName="connTx" presStyleLbl="parChTrans1D2" presStyleIdx="6" presStyleCnt="7"/>
      <dgm:spPr/>
      <dgm:t>
        <a:bodyPr/>
        <a:lstStyle/>
        <a:p>
          <a:endParaRPr lang="ru-RU"/>
        </a:p>
      </dgm:t>
    </dgm:pt>
    <dgm:pt modelId="{4FAE807A-5D7A-4A14-9A3C-7A6E704ABE76}" type="pres">
      <dgm:prSet presAssocID="{60D058C1-BF84-4D1C-A913-2A364C4B784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E3E9CD-805B-46C6-94D0-897096B3AF9B}" type="presOf" srcId="{AEBD8DA0-7B9E-432E-A26F-DFAC9D8FFFAB}" destId="{155B45FC-71FD-46AB-9398-B81C96F4951F}" srcOrd="0" destOrd="0" presId="urn:microsoft.com/office/officeart/2005/8/layout/radial1"/>
    <dgm:cxn modelId="{41D7DB10-1B41-4D5D-B211-FE8B0B51660F}" type="presOf" srcId="{075A4CF3-0422-4D09-AB4B-B8336DC611A9}" destId="{85C1EB26-BA5E-4F25-880B-AAD9406C9F6C}" srcOrd="1" destOrd="0" presId="urn:microsoft.com/office/officeart/2005/8/layout/radial1"/>
    <dgm:cxn modelId="{2B962E7A-644B-4283-9B28-05981A7DD5CA}" type="presOf" srcId="{075A4CF3-0422-4D09-AB4B-B8336DC611A9}" destId="{583B7708-978A-4ABA-99D4-B3642C836146}" srcOrd="0" destOrd="0" presId="urn:microsoft.com/office/officeart/2005/8/layout/radial1"/>
    <dgm:cxn modelId="{C071A40F-530A-44C5-BA23-7FCD06D079CD}" type="presOf" srcId="{98EA56C8-3B62-43DB-9ECF-58B743DDA5D9}" destId="{59D386BE-BC7A-4187-84A0-8F2E36A24279}" srcOrd="0" destOrd="0" presId="urn:microsoft.com/office/officeart/2005/8/layout/radial1"/>
    <dgm:cxn modelId="{A981656B-5581-4B64-92ED-F8941C4A0102}" type="presOf" srcId="{6EC51A2D-D2EE-40C4-A920-352DEC4D9918}" destId="{576DEE07-D0C6-48FC-A802-BC06CC78B4BE}" srcOrd="0" destOrd="0" presId="urn:microsoft.com/office/officeart/2005/8/layout/radial1"/>
    <dgm:cxn modelId="{390E46C2-AAC6-4F71-BFB4-D6299290EDCD}" type="presOf" srcId="{F40EDE50-172D-4356-A332-B7E9D709E82F}" destId="{53110135-9182-4B4B-885F-B6E3E56AE6A1}" srcOrd="0" destOrd="0" presId="urn:microsoft.com/office/officeart/2005/8/layout/radial1"/>
    <dgm:cxn modelId="{A2707138-CB36-4FB1-8034-AECAED203695}" srcId="{53BA8322-B7C1-4206-93C6-FCB31073F247}" destId="{D0446E6D-1C66-4F56-8871-E582F2F50769}" srcOrd="1" destOrd="0" parTransId="{075A4CF3-0422-4D09-AB4B-B8336DC611A9}" sibTransId="{6770135C-C0D7-4EF9-92C3-6BDC88917F03}"/>
    <dgm:cxn modelId="{3211E788-9D08-4F18-BBE8-AC833188C2DC}" srcId="{53BA8322-B7C1-4206-93C6-FCB31073F247}" destId="{3DC22DAE-7C26-4C8C-8DB2-999DF694278F}" srcOrd="3" destOrd="0" parTransId="{36834D94-2CFA-43DC-8BC2-11A388A3C8D6}" sibTransId="{8E8DD6C8-B534-4069-9E6E-15EE3C6271AF}"/>
    <dgm:cxn modelId="{DE3D25DA-9E42-4C2B-A12A-EB005DC79FC9}" type="presOf" srcId="{60D058C1-BF84-4D1C-A913-2A364C4B7844}" destId="{4FAE807A-5D7A-4A14-9A3C-7A6E704ABE76}" srcOrd="0" destOrd="0" presId="urn:microsoft.com/office/officeart/2005/8/layout/radial1"/>
    <dgm:cxn modelId="{BAC3C000-DA91-465C-930E-3674F8460D5E}" type="presOf" srcId="{98EA56C8-3B62-43DB-9ECF-58B743DDA5D9}" destId="{72E7BB6B-7E8A-4486-9AFE-8A698647E21E}" srcOrd="1" destOrd="0" presId="urn:microsoft.com/office/officeart/2005/8/layout/radial1"/>
    <dgm:cxn modelId="{5F2275FE-27FF-4EF3-8AAD-F89473B22D1F}" type="presOf" srcId="{997AB9A3-32EA-4F57-BB12-1FABEA59A9DB}" destId="{4676C83F-B6DF-4503-B056-C94A1F0331AF}" srcOrd="1" destOrd="0" presId="urn:microsoft.com/office/officeart/2005/8/layout/radial1"/>
    <dgm:cxn modelId="{02C52CCE-8D1C-44DE-89DD-50C551877D49}" type="presOf" srcId="{3DC22DAE-7C26-4C8C-8DB2-999DF694278F}" destId="{FCF0347D-13BC-4C2B-BED3-47E92ECF24C0}" srcOrd="0" destOrd="0" presId="urn:microsoft.com/office/officeart/2005/8/layout/radial1"/>
    <dgm:cxn modelId="{8EE17E32-6D17-4B45-8443-0FF77BE452E0}" srcId="{53BA8322-B7C1-4206-93C6-FCB31073F247}" destId="{AEBD8DA0-7B9E-432E-A26F-DFAC9D8FFFAB}" srcOrd="0" destOrd="0" parTransId="{CA716463-FA4C-4A16-920C-3956548D8F73}" sibTransId="{9BB2B29D-2816-4B75-98FF-6CC7F875AB74}"/>
    <dgm:cxn modelId="{940FC5BF-1ED3-46E6-9A6C-4888F3D83E42}" type="presOf" srcId="{5C4D33E9-5EC0-4567-AE0D-65418D018D88}" destId="{F1EBFE64-73E9-40BF-81D4-F8008A2EC28B}" srcOrd="1" destOrd="0" presId="urn:microsoft.com/office/officeart/2005/8/layout/radial1"/>
    <dgm:cxn modelId="{B67B9F1B-E9AF-4835-99AA-64E565222C0C}" type="presOf" srcId="{997AB9A3-32EA-4F57-BB12-1FABEA59A9DB}" destId="{826D5609-B906-4098-A5DC-16B4EE42AC66}" srcOrd="0" destOrd="0" presId="urn:microsoft.com/office/officeart/2005/8/layout/radial1"/>
    <dgm:cxn modelId="{0A98478C-4DA7-4E4A-B0E3-DFA2E7E95301}" type="presOf" srcId="{BCC00338-2C55-409A-BBFA-CE3FCC0E26C2}" destId="{3612E344-49F4-4A05-B613-5C2BF8D946FF}" srcOrd="1" destOrd="0" presId="urn:microsoft.com/office/officeart/2005/8/layout/radial1"/>
    <dgm:cxn modelId="{092A0C9C-AEC0-4E85-9A5F-495112BABA26}" type="presOf" srcId="{5C4D33E9-5EC0-4567-AE0D-65418D018D88}" destId="{8D5074C6-2F28-405E-A0E9-AE31C2D91287}" srcOrd="0" destOrd="0" presId="urn:microsoft.com/office/officeart/2005/8/layout/radial1"/>
    <dgm:cxn modelId="{245A0B7C-5C94-46BD-99C7-E5A84E22D13F}" type="presOf" srcId="{CA716463-FA4C-4A16-920C-3956548D8F73}" destId="{16A4FBA7-4EC3-46F7-BEBC-E5475B090329}" srcOrd="1" destOrd="0" presId="urn:microsoft.com/office/officeart/2005/8/layout/radial1"/>
    <dgm:cxn modelId="{606BA3D7-A9FC-4C76-9788-15BDDF1F0EB2}" type="presOf" srcId="{CA716463-FA4C-4A16-920C-3956548D8F73}" destId="{447FCB1C-825B-4711-8BA6-7EDE813BF2C4}" srcOrd="0" destOrd="0" presId="urn:microsoft.com/office/officeart/2005/8/layout/radial1"/>
    <dgm:cxn modelId="{462C40CD-497E-44FE-8177-C08859368DB9}" type="presOf" srcId="{36834D94-2CFA-43DC-8BC2-11A388A3C8D6}" destId="{74496861-4A43-4E5D-B3CC-506EEFF15435}" srcOrd="1" destOrd="0" presId="urn:microsoft.com/office/officeart/2005/8/layout/radial1"/>
    <dgm:cxn modelId="{0E58C8AD-D834-46FF-BAF2-0041F3613531}" type="presOf" srcId="{3CE78E68-496C-45B8-93CC-9508B87A2615}" destId="{7655D857-864D-40E3-8781-5AD0BF2DF4E4}" srcOrd="0" destOrd="0" presId="urn:microsoft.com/office/officeart/2005/8/layout/radial1"/>
    <dgm:cxn modelId="{89DC53E7-FAA8-454A-8FF0-BCEF07B7C2E0}" type="presOf" srcId="{53BA8322-B7C1-4206-93C6-FCB31073F247}" destId="{3C5579B5-2D9D-49E9-BBEA-274616CA70FD}" srcOrd="0" destOrd="0" presId="urn:microsoft.com/office/officeart/2005/8/layout/radial1"/>
    <dgm:cxn modelId="{ABD187F7-2BE2-4959-9643-AF964C6C0512}" type="presOf" srcId="{89AC4E7F-35E1-4131-936F-4938F49415FD}" destId="{9E037890-7BCB-4419-B0E1-04DF70673EF5}" srcOrd="0" destOrd="0" presId="urn:microsoft.com/office/officeart/2005/8/layout/radial1"/>
    <dgm:cxn modelId="{22CBA37A-A5AC-484A-BFED-52026DACDAED}" srcId="{53BA8322-B7C1-4206-93C6-FCB31073F247}" destId="{6EC51A2D-D2EE-40C4-A920-352DEC4D9918}" srcOrd="5" destOrd="0" parTransId="{BCC00338-2C55-409A-BBFA-CE3FCC0E26C2}" sibTransId="{1E1EA607-7634-44A1-95BF-0352DBC2AE6D}"/>
    <dgm:cxn modelId="{FC9919A7-D623-426B-AE59-67D79891EC14}" srcId="{53BA8322-B7C1-4206-93C6-FCB31073F247}" destId="{F40EDE50-172D-4356-A332-B7E9D709E82F}" srcOrd="2" destOrd="0" parTransId="{5C4D33E9-5EC0-4567-AE0D-65418D018D88}" sibTransId="{D1EE70B6-FB2E-41FD-8ABB-0FAD5A48BBEF}"/>
    <dgm:cxn modelId="{8E04509D-6743-4F3F-ABA5-E2C67604BB6D}" type="presOf" srcId="{36834D94-2CFA-43DC-8BC2-11A388A3C8D6}" destId="{7DF5181A-9266-485A-86B0-1861B633852E}" srcOrd="0" destOrd="0" presId="urn:microsoft.com/office/officeart/2005/8/layout/radial1"/>
    <dgm:cxn modelId="{CC57CEC5-5795-4B7E-8D2A-2619AA1A989F}" srcId="{89AC4E7F-35E1-4131-936F-4938F49415FD}" destId="{53BA8322-B7C1-4206-93C6-FCB31073F247}" srcOrd="0" destOrd="0" parTransId="{4B74C974-3CCF-49DD-B836-E5F028666BD3}" sibTransId="{120F1C7F-8C34-4A1D-8549-7048517A4271}"/>
    <dgm:cxn modelId="{288F4C52-8259-4E10-B555-8ADF93938E7A}" srcId="{53BA8322-B7C1-4206-93C6-FCB31073F247}" destId="{3CE78E68-496C-45B8-93CC-9508B87A2615}" srcOrd="4" destOrd="0" parTransId="{98EA56C8-3B62-43DB-9ECF-58B743DDA5D9}" sibTransId="{0DD6F7EB-E120-47F3-9E8E-2C18EC8A2A15}"/>
    <dgm:cxn modelId="{AF43802E-C4AB-41AD-AEAE-0DCA0B4DEF64}" type="presOf" srcId="{D0446E6D-1C66-4F56-8871-E582F2F50769}" destId="{6D835A7F-1C2C-40F7-BA0D-F1F8FC7E0912}" srcOrd="0" destOrd="0" presId="urn:microsoft.com/office/officeart/2005/8/layout/radial1"/>
    <dgm:cxn modelId="{5ED3ECED-F6F5-4DE9-86D2-7F9CBD533BC7}" type="presOf" srcId="{BCC00338-2C55-409A-BBFA-CE3FCC0E26C2}" destId="{1595C712-8B04-479F-86D4-98E210DEAC48}" srcOrd="0" destOrd="0" presId="urn:microsoft.com/office/officeart/2005/8/layout/radial1"/>
    <dgm:cxn modelId="{366ADB35-D5F9-41A9-B373-84987A39116B}" srcId="{53BA8322-B7C1-4206-93C6-FCB31073F247}" destId="{60D058C1-BF84-4D1C-A913-2A364C4B7844}" srcOrd="6" destOrd="0" parTransId="{997AB9A3-32EA-4F57-BB12-1FABEA59A9DB}" sibTransId="{0886B42B-DFFE-401C-883C-EC917CE97A80}"/>
    <dgm:cxn modelId="{D1E7B6D6-89DA-4178-B514-E96A19D8E3D0}" type="presParOf" srcId="{9E037890-7BCB-4419-B0E1-04DF70673EF5}" destId="{3C5579B5-2D9D-49E9-BBEA-274616CA70FD}" srcOrd="0" destOrd="0" presId="urn:microsoft.com/office/officeart/2005/8/layout/radial1"/>
    <dgm:cxn modelId="{7B91EC8B-4CFB-4905-BA53-4B5656F664FF}" type="presParOf" srcId="{9E037890-7BCB-4419-B0E1-04DF70673EF5}" destId="{447FCB1C-825B-4711-8BA6-7EDE813BF2C4}" srcOrd="1" destOrd="0" presId="urn:microsoft.com/office/officeart/2005/8/layout/radial1"/>
    <dgm:cxn modelId="{3FA052EE-1C1D-4FDD-BDD8-4561ABC8BFD6}" type="presParOf" srcId="{447FCB1C-825B-4711-8BA6-7EDE813BF2C4}" destId="{16A4FBA7-4EC3-46F7-BEBC-E5475B090329}" srcOrd="0" destOrd="0" presId="urn:microsoft.com/office/officeart/2005/8/layout/radial1"/>
    <dgm:cxn modelId="{AA710567-6D00-44A1-ACA3-074420A34A4D}" type="presParOf" srcId="{9E037890-7BCB-4419-B0E1-04DF70673EF5}" destId="{155B45FC-71FD-46AB-9398-B81C96F4951F}" srcOrd="2" destOrd="0" presId="urn:microsoft.com/office/officeart/2005/8/layout/radial1"/>
    <dgm:cxn modelId="{59F28EEF-1277-4280-BCF4-81D63FE3029A}" type="presParOf" srcId="{9E037890-7BCB-4419-B0E1-04DF70673EF5}" destId="{583B7708-978A-4ABA-99D4-B3642C836146}" srcOrd="3" destOrd="0" presId="urn:microsoft.com/office/officeart/2005/8/layout/radial1"/>
    <dgm:cxn modelId="{8A00483E-8B38-4899-97CA-E23D4DEC2B51}" type="presParOf" srcId="{583B7708-978A-4ABA-99D4-B3642C836146}" destId="{85C1EB26-BA5E-4F25-880B-AAD9406C9F6C}" srcOrd="0" destOrd="0" presId="urn:microsoft.com/office/officeart/2005/8/layout/radial1"/>
    <dgm:cxn modelId="{E05EDF25-4FA5-4F1B-8770-4C572B2F4266}" type="presParOf" srcId="{9E037890-7BCB-4419-B0E1-04DF70673EF5}" destId="{6D835A7F-1C2C-40F7-BA0D-F1F8FC7E0912}" srcOrd="4" destOrd="0" presId="urn:microsoft.com/office/officeart/2005/8/layout/radial1"/>
    <dgm:cxn modelId="{55D92653-B574-4B69-B90F-E002F2B1BCD4}" type="presParOf" srcId="{9E037890-7BCB-4419-B0E1-04DF70673EF5}" destId="{8D5074C6-2F28-405E-A0E9-AE31C2D91287}" srcOrd="5" destOrd="0" presId="urn:microsoft.com/office/officeart/2005/8/layout/radial1"/>
    <dgm:cxn modelId="{790C05EA-35CB-4D9D-9779-2143A340888E}" type="presParOf" srcId="{8D5074C6-2F28-405E-A0E9-AE31C2D91287}" destId="{F1EBFE64-73E9-40BF-81D4-F8008A2EC28B}" srcOrd="0" destOrd="0" presId="urn:microsoft.com/office/officeart/2005/8/layout/radial1"/>
    <dgm:cxn modelId="{CC782B52-07A1-4E3B-B848-03E42000B9B6}" type="presParOf" srcId="{9E037890-7BCB-4419-B0E1-04DF70673EF5}" destId="{53110135-9182-4B4B-885F-B6E3E56AE6A1}" srcOrd="6" destOrd="0" presId="urn:microsoft.com/office/officeart/2005/8/layout/radial1"/>
    <dgm:cxn modelId="{7D6A053F-A4BD-4896-A822-4FE7EC744238}" type="presParOf" srcId="{9E037890-7BCB-4419-B0E1-04DF70673EF5}" destId="{7DF5181A-9266-485A-86B0-1861B633852E}" srcOrd="7" destOrd="0" presId="urn:microsoft.com/office/officeart/2005/8/layout/radial1"/>
    <dgm:cxn modelId="{01EA7158-D4E0-4670-8F66-F52ABD0F7EEE}" type="presParOf" srcId="{7DF5181A-9266-485A-86B0-1861B633852E}" destId="{74496861-4A43-4E5D-B3CC-506EEFF15435}" srcOrd="0" destOrd="0" presId="urn:microsoft.com/office/officeart/2005/8/layout/radial1"/>
    <dgm:cxn modelId="{C1FEBE83-AA1A-4506-9B3C-E7735D726BEB}" type="presParOf" srcId="{9E037890-7BCB-4419-B0E1-04DF70673EF5}" destId="{FCF0347D-13BC-4C2B-BED3-47E92ECF24C0}" srcOrd="8" destOrd="0" presId="urn:microsoft.com/office/officeart/2005/8/layout/radial1"/>
    <dgm:cxn modelId="{D3AA9514-BEC3-4FB7-AD67-92F17625DA31}" type="presParOf" srcId="{9E037890-7BCB-4419-B0E1-04DF70673EF5}" destId="{59D386BE-BC7A-4187-84A0-8F2E36A24279}" srcOrd="9" destOrd="0" presId="urn:microsoft.com/office/officeart/2005/8/layout/radial1"/>
    <dgm:cxn modelId="{F3BBCA22-2CA5-4BEA-8DBA-B5B9ADB4615D}" type="presParOf" srcId="{59D386BE-BC7A-4187-84A0-8F2E36A24279}" destId="{72E7BB6B-7E8A-4486-9AFE-8A698647E21E}" srcOrd="0" destOrd="0" presId="urn:microsoft.com/office/officeart/2005/8/layout/radial1"/>
    <dgm:cxn modelId="{976101E8-A089-48B3-B332-1D9F10B13D34}" type="presParOf" srcId="{9E037890-7BCB-4419-B0E1-04DF70673EF5}" destId="{7655D857-864D-40E3-8781-5AD0BF2DF4E4}" srcOrd="10" destOrd="0" presId="urn:microsoft.com/office/officeart/2005/8/layout/radial1"/>
    <dgm:cxn modelId="{C03A181F-5CD6-40F0-A176-ED74A7575236}" type="presParOf" srcId="{9E037890-7BCB-4419-B0E1-04DF70673EF5}" destId="{1595C712-8B04-479F-86D4-98E210DEAC48}" srcOrd="11" destOrd="0" presId="urn:microsoft.com/office/officeart/2005/8/layout/radial1"/>
    <dgm:cxn modelId="{31C9F063-D68C-4F87-8916-4DA6F0B26B25}" type="presParOf" srcId="{1595C712-8B04-479F-86D4-98E210DEAC48}" destId="{3612E344-49F4-4A05-B613-5C2BF8D946FF}" srcOrd="0" destOrd="0" presId="urn:microsoft.com/office/officeart/2005/8/layout/radial1"/>
    <dgm:cxn modelId="{04514A7B-8BA5-4781-B163-60781DA02FFE}" type="presParOf" srcId="{9E037890-7BCB-4419-B0E1-04DF70673EF5}" destId="{576DEE07-D0C6-48FC-A802-BC06CC78B4BE}" srcOrd="12" destOrd="0" presId="urn:microsoft.com/office/officeart/2005/8/layout/radial1"/>
    <dgm:cxn modelId="{43746833-422D-4337-9648-C258728B8CDD}" type="presParOf" srcId="{9E037890-7BCB-4419-B0E1-04DF70673EF5}" destId="{826D5609-B906-4098-A5DC-16B4EE42AC66}" srcOrd="13" destOrd="0" presId="urn:microsoft.com/office/officeart/2005/8/layout/radial1"/>
    <dgm:cxn modelId="{D622A4D9-DF57-4BFA-97A0-295915C3F698}" type="presParOf" srcId="{826D5609-B906-4098-A5DC-16B4EE42AC66}" destId="{4676C83F-B6DF-4503-B056-C94A1F0331AF}" srcOrd="0" destOrd="0" presId="urn:microsoft.com/office/officeart/2005/8/layout/radial1"/>
    <dgm:cxn modelId="{3897B2C0-33BC-4771-B0C1-19426D3267B2}" type="presParOf" srcId="{9E037890-7BCB-4419-B0E1-04DF70673EF5}" destId="{4FAE807A-5D7A-4A14-9A3C-7A6E704ABE7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D7EB4B-397B-43C4-A9A9-D19AB201D59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CB7C7-BDD3-43EC-ABC2-F7FBBF1DDF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 подготовительный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6B3E0-CEEB-47B6-AD2C-A85451F188F2}" type="parTrans" cxnId="{BD9D3EC3-FD2F-46EA-A075-539930D120E1}">
      <dgm:prSet/>
      <dgm:spPr/>
      <dgm:t>
        <a:bodyPr/>
        <a:lstStyle/>
        <a:p>
          <a:endParaRPr lang="ru-RU"/>
        </a:p>
      </dgm:t>
    </dgm:pt>
    <dgm:pt modelId="{5BC1EC73-2479-4F29-8820-E2DEED2C921A}" type="sibTrans" cxnId="{BD9D3EC3-FD2F-46EA-A075-539930D120E1}">
      <dgm:prSet/>
      <dgm:spPr/>
      <dgm:t>
        <a:bodyPr/>
        <a:lstStyle/>
        <a:p>
          <a:endParaRPr lang="ru-RU"/>
        </a:p>
      </dgm:t>
    </dgm:pt>
    <dgm:pt modelId="{69359251-A7FB-47AD-9F32-80E8922A52A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нормативно-правовой базы деятельности Цифровой школы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285A34-B32D-4C51-8D5C-88A26C04F68F}" type="parTrans" cxnId="{14B68331-17D0-417E-A2FE-0AB7F7506735}">
      <dgm:prSet/>
      <dgm:spPr/>
      <dgm:t>
        <a:bodyPr/>
        <a:lstStyle/>
        <a:p>
          <a:endParaRPr lang="ru-RU"/>
        </a:p>
      </dgm:t>
    </dgm:pt>
    <dgm:pt modelId="{0E410EE3-2BAB-4E2F-AFE0-3EE153BDDF1A}" type="sibTrans" cxnId="{14B68331-17D0-417E-A2FE-0AB7F7506735}">
      <dgm:prSet/>
      <dgm:spPr/>
      <dgm:t>
        <a:bodyPr/>
        <a:lstStyle/>
        <a:p>
          <a:endParaRPr lang="ru-RU"/>
        </a:p>
      </dgm:t>
    </dgm:pt>
    <dgm:pt modelId="{B1B88BD1-672B-49B8-AC1C-7CEE54D2FAD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координационного совета деятельности ОМП.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7984F-CBB1-46C7-B6F7-F77A2BC3765A}" type="parTrans" cxnId="{237BBBEB-0098-40DB-B602-69CE358342F7}">
      <dgm:prSet/>
      <dgm:spPr/>
      <dgm:t>
        <a:bodyPr/>
        <a:lstStyle/>
        <a:p>
          <a:endParaRPr lang="ru-RU"/>
        </a:p>
      </dgm:t>
    </dgm:pt>
    <dgm:pt modelId="{E981F151-B591-4DB9-9B44-C6503E4B277D}" type="sibTrans" cxnId="{237BBBEB-0098-40DB-B602-69CE358342F7}">
      <dgm:prSet/>
      <dgm:spPr/>
      <dgm:t>
        <a:bodyPr/>
        <a:lstStyle/>
        <a:p>
          <a:endParaRPr lang="ru-RU"/>
        </a:p>
      </dgm:t>
    </dgm:pt>
    <dgm:pt modelId="{04392B76-FB76-4972-9EF0-F82E6C518FF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 создание основ ОМП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1C85EC-9EF4-4D23-B8E6-55790ED9D21C}" type="parTrans" cxnId="{EDD2F312-3CAF-4D35-8A4E-D63FD5A79FEB}">
      <dgm:prSet/>
      <dgm:spPr/>
      <dgm:t>
        <a:bodyPr/>
        <a:lstStyle/>
        <a:p>
          <a:endParaRPr lang="ru-RU"/>
        </a:p>
      </dgm:t>
    </dgm:pt>
    <dgm:pt modelId="{2D9BF38C-0AE4-482D-909B-F4DC04E40CC9}" type="sibTrans" cxnId="{EDD2F312-3CAF-4D35-8A4E-D63FD5A79FEB}">
      <dgm:prSet/>
      <dgm:spPr/>
      <dgm:t>
        <a:bodyPr/>
        <a:lstStyle/>
        <a:p>
          <a:endParaRPr lang="ru-RU"/>
        </a:p>
      </dgm:t>
    </dgm:pt>
    <dgm:pt modelId="{7A65BF23-F2C7-48AB-9663-7292F43FBAA4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нормативно-правовых отношений сетевых и социальных партнеров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D894E-D389-4B41-ABA5-A931E64D3A41}" type="parTrans" cxnId="{E393156D-5FCD-442B-9DA6-98345D091DC2}">
      <dgm:prSet/>
      <dgm:spPr/>
      <dgm:t>
        <a:bodyPr/>
        <a:lstStyle/>
        <a:p>
          <a:endParaRPr lang="ru-RU"/>
        </a:p>
      </dgm:t>
    </dgm:pt>
    <dgm:pt modelId="{81AA43E9-E45D-4E26-B01A-BE6EA7286E27}" type="sibTrans" cxnId="{E393156D-5FCD-442B-9DA6-98345D091DC2}">
      <dgm:prSet/>
      <dgm:spPr/>
      <dgm:t>
        <a:bodyPr/>
        <a:lstStyle/>
        <a:p>
          <a:endParaRPr lang="ru-RU"/>
        </a:p>
      </dgm:t>
    </dgm:pt>
    <dgm:pt modelId="{E1507545-5C9A-4006-998F-82946258C01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</a:p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Фунциони-рование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ОМП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75F0B-5248-420B-BB2C-F878EFA08B3A}" type="parTrans" cxnId="{FB3FCA0F-E414-4D23-A504-1983F55DD50B}">
      <dgm:prSet/>
      <dgm:spPr/>
      <dgm:t>
        <a:bodyPr/>
        <a:lstStyle/>
        <a:p>
          <a:endParaRPr lang="ru-RU"/>
        </a:p>
      </dgm:t>
    </dgm:pt>
    <dgm:pt modelId="{3FEB69F1-B986-419D-BD9E-AB0279EF5DE6}" type="sibTrans" cxnId="{FB3FCA0F-E414-4D23-A504-1983F55DD50B}">
      <dgm:prSet/>
      <dgm:spPr/>
      <dgm:t>
        <a:bodyPr/>
        <a:lstStyle/>
        <a:p>
          <a:endParaRPr lang="ru-RU"/>
        </a:p>
      </dgm:t>
    </dgm:pt>
    <dgm:pt modelId="{E9E76D56-4FAB-41B1-853B-2343B3F3C143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по практическому применению цифрового оборудования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256AC7-6269-4CE6-A95A-11D5F993E68C}" type="parTrans" cxnId="{274FE6F1-84E0-4D4C-8609-130F100DBF2D}">
      <dgm:prSet/>
      <dgm:spPr/>
      <dgm:t>
        <a:bodyPr/>
        <a:lstStyle/>
        <a:p>
          <a:endParaRPr lang="ru-RU"/>
        </a:p>
      </dgm:t>
    </dgm:pt>
    <dgm:pt modelId="{49D4E3BA-6763-4181-8240-188DC595736E}" type="sibTrans" cxnId="{274FE6F1-84E0-4D4C-8609-130F100DBF2D}">
      <dgm:prSet/>
      <dgm:spPr/>
      <dgm:t>
        <a:bodyPr/>
        <a:lstStyle/>
        <a:p>
          <a:endParaRPr lang="ru-RU"/>
        </a:p>
      </dgm:t>
    </dgm:pt>
    <dgm:pt modelId="{FFDA8A25-EEE0-4E10-ADC9-4C3E8927736E}">
      <dgm:prSet phldrT="[Текст]"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педагогов работе с современным учебным оборудованием.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47278-61BC-4A4E-BAF0-9AC937914D61}" type="parTrans" cxnId="{2CFF2FFB-EBDD-4517-821B-D3F411762DB6}">
      <dgm:prSet/>
      <dgm:spPr/>
      <dgm:t>
        <a:bodyPr/>
        <a:lstStyle/>
        <a:p>
          <a:endParaRPr lang="ru-RU"/>
        </a:p>
      </dgm:t>
    </dgm:pt>
    <dgm:pt modelId="{F486FFD3-3595-4815-B8BC-73484A4D2759}" type="sibTrans" cxnId="{2CFF2FFB-EBDD-4517-821B-D3F411762DB6}">
      <dgm:prSet/>
      <dgm:spPr/>
      <dgm:t>
        <a:bodyPr/>
        <a:lstStyle/>
        <a:p>
          <a:endParaRPr lang="ru-RU"/>
        </a:p>
      </dgm:t>
    </dgm:pt>
    <dgm:pt modelId="{4D5CFDDA-EE7F-4F83-9035-0036E9E8530C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тем по самообразованию педагогов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51FA9-A7FB-4471-A084-45BD9D71CBD5}" type="parTrans" cxnId="{EC468A56-B720-44EB-BDB4-3B14153B9C8F}">
      <dgm:prSet/>
      <dgm:spPr/>
      <dgm:t>
        <a:bodyPr/>
        <a:lstStyle/>
        <a:p>
          <a:endParaRPr lang="ru-RU"/>
        </a:p>
      </dgm:t>
    </dgm:pt>
    <dgm:pt modelId="{D491C0FE-CB6F-4B50-8720-BAB73F1F6AC6}" type="sibTrans" cxnId="{EC468A56-B720-44EB-BDB4-3B14153B9C8F}">
      <dgm:prSet/>
      <dgm:spPr/>
      <dgm:t>
        <a:bodyPr/>
        <a:lstStyle/>
        <a:p>
          <a:endParaRPr lang="ru-RU"/>
        </a:p>
      </dgm:t>
    </dgm:pt>
    <dgm:pt modelId="{41D370EA-C76A-4678-A46F-79C718EF16D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тьюторского сопровождения педагогов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23EC85-4B48-4E0A-8795-BC53511DF505}" type="parTrans" cxnId="{34604935-1E0A-4EB8-B6AC-7A4C77232B4F}">
      <dgm:prSet/>
      <dgm:spPr/>
      <dgm:t>
        <a:bodyPr/>
        <a:lstStyle/>
        <a:p>
          <a:endParaRPr lang="ru-RU"/>
        </a:p>
      </dgm:t>
    </dgm:pt>
    <dgm:pt modelId="{ECEF7318-05CA-4B9B-B9BD-CBAFFF1A960A}" type="sibTrans" cxnId="{34604935-1E0A-4EB8-B6AC-7A4C77232B4F}">
      <dgm:prSet/>
      <dgm:spPr/>
      <dgm:t>
        <a:bodyPr/>
        <a:lstStyle/>
        <a:p>
          <a:endParaRPr lang="ru-RU"/>
        </a:p>
      </dgm:t>
    </dgm:pt>
    <dgm:pt modelId="{ED075F45-F3F2-4C56-98B2-C4AF2DCF9128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работы проблемно-творческих групп по следующим направлениям: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35DAB-C353-428E-94FA-1CDD41182B60}" type="parTrans" cxnId="{9FC915E0-1189-46E8-8C35-DBD8D2281BEF}">
      <dgm:prSet/>
      <dgm:spPr/>
      <dgm:t>
        <a:bodyPr/>
        <a:lstStyle/>
        <a:p>
          <a:endParaRPr lang="ru-RU"/>
        </a:p>
      </dgm:t>
    </dgm:pt>
    <dgm:pt modelId="{8424B1C5-6CEE-4B84-AABC-2EE4243E0675}" type="sibTrans" cxnId="{9FC915E0-1189-46E8-8C35-DBD8D2281BEF}">
      <dgm:prSet/>
      <dgm:spPr/>
      <dgm:t>
        <a:bodyPr/>
        <a:lstStyle/>
        <a:p>
          <a:endParaRPr lang="ru-RU"/>
        </a:p>
      </dgm:t>
    </dgm:pt>
    <dgm:pt modelId="{75F9A226-21CA-402F-ACA0-F57AC6BD848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 сопровождение (технологии)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3C95C4-33F4-4470-8A75-D2D414166243}" type="parTrans" cxnId="{85F23581-DF75-4F89-BBC9-822D1E5EF64C}">
      <dgm:prSet/>
      <dgm:spPr/>
      <dgm:t>
        <a:bodyPr/>
        <a:lstStyle/>
        <a:p>
          <a:endParaRPr lang="ru-RU"/>
        </a:p>
      </dgm:t>
    </dgm:pt>
    <dgm:pt modelId="{797168CA-3CA5-4F16-BCE2-C2E6DD6A4367}" type="sibTrans" cxnId="{85F23581-DF75-4F89-BBC9-822D1E5EF64C}">
      <dgm:prSet/>
      <dgm:spPr/>
      <dgm:t>
        <a:bodyPr/>
        <a:lstStyle/>
        <a:p>
          <a:endParaRPr lang="ru-RU"/>
        </a:p>
      </dgm:t>
    </dgm:pt>
    <dgm:pt modelId="{AA32DCF2-E74A-4961-AB1C-413370DE6E73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 (готовые ЦОР, сайты, работа в информационном пространстве)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4F154-A7FF-4B61-8E5C-A8C8936C27B0}" type="parTrans" cxnId="{22FD04B5-9E24-4A89-BD4E-B203E6C4239D}">
      <dgm:prSet/>
      <dgm:spPr/>
      <dgm:t>
        <a:bodyPr/>
        <a:lstStyle/>
        <a:p>
          <a:endParaRPr lang="ru-RU"/>
        </a:p>
      </dgm:t>
    </dgm:pt>
    <dgm:pt modelId="{CEF0CD45-C287-40CB-850A-F141DCF12FAC}" type="sibTrans" cxnId="{22FD04B5-9E24-4A89-BD4E-B203E6C4239D}">
      <dgm:prSet/>
      <dgm:spPr/>
      <dgm:t>
        <a:bodyPr/>
        <a:lstStyle/>
        <a:p>
          <a:endParaRPr lang="ru-RU"/>
        </a:p>
      </dgm:t>
    </dgm:pt>
    <dgm:pt modelId="{06AF6FCA-BAC2-46C1-8AB5-296CB0C6A441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модульное корпоративное обучение по работе с отдельными видами оборудования.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47082-23A7-447D-9F23-0756A2F010CB}" type="parTrans" cxnId="{123E0319-8D66-4235-A945-C16724327800}">
      <dgm:prSet/>
      <dgm:spPr/>
      <dgm:t>
        <a:bodyPr/>
        <a:lstStyle/>
        <a:p>
          <a:endParaRPr lang="ru-RU"/>
        </a:p>
      </dgm:t>
    </dgm:pt>
    <dgm:pt modelId="{67790228-8DAB-42D8-82E5-17A48D0A6849}" type="sibTrans" cxnId="{123E0319-8D66-4235-A945-C16724327800}">
      <dgm:prSet/>
      <dgm:spPr/>
      <dgm:t>
        <a:bodyPr/>
        <a:lstStyle/>
        <a:p>
          <a:endParaRPr lang="ru-RU"/>
        </a:p>
      </dgm:t>
    </dgm:pt>
    <dgm:pt modelId="{D7E0B0D4-43B4-4FFB-BCEA-5787990DE1AD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разноуровневых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программ (методических пособий, рекомендаций) в помощь участникам образовательного процесса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E3015-4925-4C64-B56B-9A9167BDA059}" type="parTrans" cxnId="{ACA1201B-A4DD-41B8-B67A-CD2BEB5A23ED}">
      <dgm:prSet/>
      <dgm:spPr/>
      <dgm:t>
        <a:bodyPr/>
        <a:lstStyle/>
        <a:p>
          <a:endParaRPr lang="ru-RU"/>
        </a:p>
      </dgm:t>
    </dgm:pt>
    <dgm:pt modelId="{1A27FD19-FF9B-4F82-B41A-6F91BC2D8AD7}" type="sibTrans" cxnId="{ACA1201B-A4DD-41B8-B67A-CD2BEB5A23ED}">
      <dgm:prSet/>
      <dgm:spPr/>
      <dgm:t>
        <a:bodyPr/>
        <a:lstStyle/>
        <a:p>
          <a:endParaRPr lang="ru-RU"/>
        </a:p>
      </dgm:t>
    </dgm:pt>
    <dgm:pt modelId="{C8C88797-E97A-49CA-9F04-93DBE9AA13EB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учебно-методической базы Цифровой школы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C3E650-56E2-4AC3-AE57-60124D2DC727}" type="parTrans" cxnId="{F9AE59AF-F3E5-43C1-B85D-453D995D8B28}">
      <dgm:prSet/>
      <dgm:spPr/>
      <dgm:t>
        <a:bodyPr/>
        <a:lstStyle/>
        <a:p>
          <a:endParaRPr lang="ru-RU"/>
        </a:p>
      </dgm:t>
    </dgm:pt>
    <dgm:pt modelId="{A4201D8B-D3AD-477A-8D67-13B5A37D2773}" type="sibTrans" cxnId="{F9AE59AF-F3E5-43C1-B85D-453D995D8B28}">
      <dgm:prSet/>
      <dgm:spPr/>
      <dgm:t>
        <a:bodyPr/>
        <a:lstStyle/>
        <a:p>
          <a:endParaRPr lang="ru-RU"/>
        </a:p>
      </dgm:t>
    </dgm:pt>
    <dgm:pt modelId="{53ADFEB4-578A-4F35-B097-45F52ADB587A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полной инструктивно-методической базы по использованию допущенных цифровых образовательных ресурсов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CB5AB-CB84-4A14-996A-B3C20592DE0F}" type="parTrans" cxnId="{4DFC01B2-9A17-4D1F-9D6D-EF4D385BAF82}">
      <dgm:prSet/>
      <dgm:spPr/>
      <dgm:t>
        <a:bodyPr/>
        <a:lstStyle/>
        <a:p>
          <a:endParaRPr lang="ru-RU"/>
        </a:p>
      </dgm:t>
    </dgm:pt>
    <dgm:pt modelId="{32523D80-859F-427C-975B-E9D041F3DA2F}" type="sibTrans" cxnId="{4DFC01B2-9A17-4D1F-9D6D-EF4D385BAF82}">
      <dgm:prSet/>
      <dgm:spPr/>
      <dgm:t>
        <a:bodyPr/>
        <a:lstStyle/>
        <a:p>
          <a:endParaRPr lang="ru-RU"/>
        </a:p>
      </dgm:t>
    </dgm:pt>
    <dgm:pt modelId="{C48AB9BC-6E23-438D-B998-95AF86E65EEA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регламента индивидуальной и коллективной работы пользователей единого информационного пространства ОМП (ЕИП ОМП) и участников сетевого взаимодействия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21039-D47E-4B48-A4A0-44F1F28CE8A4}" type="parTrans" cxnId="{F6C326B8-AA78-48E6-91A4-DFC6EFB6DA0A}">
      <dgm:prSet/>
      <dgm:spPr/>
      <dgm:t>
        <a:bodyPr/>
        <a:lstStyle/>
        <a:p>
          <a:endParaRPr lang="ru-RU"/>
        </a:p>
      </dgm:t>
    </dgm:pt>
    <dgm:pt modelId="{16E4FCCF-B3C2-4CD4-B70A-61FDC73EE06F}" type="sibTrans" cxnId="{F6C326B8-AA78-48E6-91A4-DFC6EFB6DA0A}">
      <dgm:prSet/>
      <dgm:spPr/>
      <dgm:t>
        <a:bodyPr/>
        <a:lstStyle/>
        <a:p>
          <a:endParaRPr lang="ru-RU"/>
        </a:p>
      </dgm:t>
    </dgm:pt>
    <dgm:pt modelId="{39281FA7-B524-44E8-8AE9-8613AFC34297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системы подготовки ИКТ- компетентных кадров и профессиональной подготовки преподавателей и методистов для использования цифровых образовательных ресурсов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7972E-7A86-4FF5-AC88-2EF92E00613B}" type="parTrans" cxnId="{6D7DA29E-3F6A-4E2A-99F8-73BAEFC9381C}">
      <dgm:prSet/>
      <dgm:spPr/>
      <dgm:t>
        <a:bodyPr/>
        <a:lstStyle/>
        <a:p>
          <a:endParaRPr lang="ru-RU"/>
        </a:p>
      </dgm:t>
    </dgm:pt>
    <dgm:pt modelId="{A137AC6E-B7F6-4999-9C62-2C5F7DD1834C}" type="sibTrans" cxnId="{6D7DA29E-3F6A-4E2A-99F8-73BAEFC9381C}">
      <dgm:prSet/>
      <dgm:spPr/>
      <dgm:t>
        <a:bodyPr/>
        <a:lstStyle/>
        <a:p>
          <a:endParaRPr lang="ru-RU"/>
        </a:p>
      </dgm:t>
    </dgm:pt>
    <dgm:pt modelId="{B8082722-0755-472E-A864-854CF598BE03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механизмов распространения лучших учебных материалов, создаваемых преподавателями с применением ИКТ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599D6-EA1F-44A7-BB86-ECD83A7BEA8D}" type="parTrans" cxnId="{B231F692-1AF8-488E-993E-53DCDDCAB06F}">
      <dgm:prSet/>
      <dgm:spPr/>
      <dgm:t>
        <a:bodyPr/>
        <a:lstStyle/>
        <a:p>
          <a:endParaRPr lang="ru-RU"/>
        </a:p>
      </dgm:t>
    </dgm:pt>
    <dgm:pt modelId="{1413760C-ADCD-47CC-98C2-CD6353FD4204}" type="sibTrans" cxnId="{B231F692-1AF8-488E-993E-53DCDDCAB06F}">
      <dgm:prSet/>
      <dgm:spPr/>
      <dgm:t>
        <a:bodyPr/>
        <a:lstStyle/>
        <a:p>
          <a:endParaRPr lang="ru-RU"/>
        </a:p>
      </dgm:t>
    </dgm:pt>
    <dgm:pt modelId="{96B45747-5A65-4D3F-BA4D-DA95BB176202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единого корпоративного стандарта для организаций образования с перечнем программного и технического обеспечения системы ЕИП ОМП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931FA5-0C1A-4095-AFE6-1401E31D95AF}" type="parTrans" cxnId="{68894453-9E4B-4370-9167-88A3B99FA805}">
      <dgm:prSet/>
      <dgm:spPr/>
      <dgm:t>
        <a:bodyPr/>
        <a:lstStyle/>
        <a:p>
          <a:endParaRPr lang="ru-RU"/>
        </a:p>
      </dgm:t>
    </dgm:pt>
    <dgm:pt modelId="{739FED42-ED91-4FA7-A07E-122555DF507E}" type="sibTrans" cxnId="{68894453-9E4B-4370-9167-88A3B99FA805}">
      <dgm:prSet/>
      <dgm:spPr/>
      <dgm:t>
        <a:bodyPr/>
        <a:lstStyle/>
        <a:p>
          <a:endParaRPr lang="ru-RU"/>
        </a:p>
      </dgm:t>
    </dgm:pt>
    <dgm:pt modelId="{149FF031-E764-4871-9A7B-A16CFCD15DAE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и включение соответствующих курсов обучения в планы работ участников сетевого взаимодействия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тьюторами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ОМП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A72C3-0D60-4C7F-A1BF-E5A68046677F}" type="parTrans" cxnId="{9E83DD6F-51DD-4B50-BEB7-2B67BB1A95D5}">
      <dgm:prSet/>
      <dgm:spPr/>
      <dgm:t>
        <a:bodyPr/>
        <a:lstStyle/>
        <a:p>
          <a:endParaRPr lang="ru-RU"/>
        </a:p>
      </dgm:t>
    </dgm:pt>
    <dgm:pt modelId="{E304104A-A24C-47AA-B25F-F25B519C4E93}" type="sibTrans" cxnId="{9E83DD6F-51DD-4B50-BEB7-2B67BB1A95D5}">
      <dgm:prSet/>
      <dgm:spPr/>
      <dgm:t>
        <a:bodyPr/>
        <a:lstStyle/>
        <a:p>
          <a:endParaRPr lang="ru-RU"/>
        </a:p>
      </dgm:t>
    </dgm:pt>
    <dgm:pt modelId="{4B76385C-F845-4559-94A1-ABF103461952}">
      <dgm:prSet custT="1"/>
      <dgm:spPr/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дистанционного консультирования участников сетевого взаимодействия  педагогами ОМП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811626-31C9-4CC3-81B4-F1CB8225DB04}" type="parTrans" cxnId="{8B19AC12-EFBE-49F5-ADED-EA4B36A8EB24}">
      <dgm:prSet/>
      <dgm:spPr/>
      <dgm:t>
        <a:bodyPr/>
        <a:lstStyle/>
        <a:p>
          <a:endParaRPr lang="ru-RU"/>
        </a:p>
      </dgm:t>
    </dgm:pt>
    <dgm:pt modelId="{DACF29FA-9AFD-494B-8055-B9331F63BE27}" type="sibTrans" cxnId="{8B19AC12-EFBE-49F5-ADED-EA4B36A8EB24}">
      <dgm:prSet/>
      <dgm:spPr/>
      <dgm:t>
        <a:bodyPr/>
        <a:lstStyle/>
        <a:p>
          <a:endParaRPr lang="ru-RU"/>
        </a:p>
      </dgm:t>
    </dgm:pt>
    <dgm:pt modelId="{1852DE07-4DD0-47F2-9D7A-70D66770F23E}" type="pres">
      <dgm:prSet presAssocID="{3CD7EB4B-397B-43C4-A9A9-D19AB201D5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3DC68D-1CA3-450F-A70A-2F2F5987AC58}" type="pres">
      <dgm:prSet presAssocID="{162CB7C7-BDD3-43EC-ABC2-F7FBBF1DDF15}" presName="composite" presStyleCnt="0"/>
      <dgm:spPr/>
    </dgm:pt>
    <dgm:pt modelId="{8AA6F40B-5ED5-48EE-A129-E1E839794C24}" type="pres">
      <dgm:prSet presAssocID="{162CB7C7-BDD3-43EC-ABC2-F7FBBF1DDF15}" presName="parentText" presStyleLbl="alignNode1" presStyleIdx="0" presStyleCnt="3" custScaleX="1302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E0542-9BC4-4ECD-BD8C-56D1987FC61F}" type="pres">
      <dgm:prSet presAssocID="{162CB7C7-BDD3-43EC-ABC2-F7FBBF1DDF15}" presName="descendantText" presStyleLbl="alignAcc1" presStyleIdx="0" presStyleCnt="3" custScaleX="8321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E7687-53C6-4C1D-B315-6E841420FA98}" type="pres">
      <dgm:prSet presAssocID="{5BC1EC73-2479-4F29-8820-E2DEED2C921A}" presName="sp" presStyleCnt="0"/>
      <dgm:spPr/>
    </dgm:pt>
    <dgm:pt modelId="{F9786667-9255-4800-93DA-0BBC2FB9635C}" type="pres">
      <dgm:prSet presAssocID="{04392B76-FB76-4972-9EF0-F82E6C518FF5}" presName="composite" presStyleCnt="0"/>
      <dgm:spPr/>
    </dgm:pt>
    <dgm:pt modelId="{D81BB437-067B-40F4-8170-859AFE1749E4}" type="pres">
      <dgm:prSet presAssocID="{04392B76-FB76-4972-9EF0-F82E6C518FF5}" presName="parentText" presStyleLbl="alignNode1" presStyleIdx="1" presStyleCnt="3" custScaleX="129606" custLinFactNeighborX="3620" custLinFactNeighborY="-32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CFB07-B627-4939-B404-BA09F86B6DEF}" type="pres">
      <dgm:prSet presAssocID="{04392B76-FB76-4972-9EF0-F82E6C518FF5}" presName="descendantText" presStyleLbl="alignAcc1" presStyleIdx="1" presStyleCnt="3" custScaleX="91235" custScaleY="171089" custLinFactNeighborX="7944" custLinFactNeighborY="-27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42C05-4C4D-4605-91A1-71EED7963970}" type="pres">
      <dgm:prSet presAssocID="{2D9BF38C-0AE4-482D-909B-F4DC04E40CC9}" presName="sp" presStyleCnt="0"/>
      <dgm:spPr/>
    </dgm:pt>
    <dgm:pt modelId="{9192DB0A-B60C-4EF4-93C3-C5F700B540E8}" type="pres">
      <dgm:prSet presAssocID="{E1507545-5C9A-4006-998F-82946258C015}" presName="composite" presStyleCnt="0"/>
      <dgm:spPr/>
    </dgm:pt>
    <dgm:pt modelId="{AA32DB20-83F8-4AD1-AF61-35FE0C6A02B8}" type="pres">
      <dgm:prSet presAssocID="{E1507545-5C9A-4006-998F-82946258C015}" presName="parentText" presStyleLbl="alignNode1" presStyleIdx="2" presStyleCnt="3" custScaleX="125186" custLinFactNeighborX="6736" custLinFactNeighborY="-27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D32B7-19B8-45C4-B23C-D3554923FF81}" type="pres">
      <dgm:prSet presAssocID="{E1507545-5C9A-4006-998F-82946258C015}" presName="descendantText" presStyleLbl="alignAcc1" presStyleIdx="2" presStyleCnt="3" custScaleX="92905" custScaleY="31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930B4-D6F5-482A-B533-134A9E512B8D}" type="presOf" srcId="{C48AB9BC-6E23-438D-B998-95AF86E65EEA}" destId="{82CD32B7-19B8-45C4-B23C-D3554923FF81}" srcOrd="0" destOrd="2" presId="urn:microsoft.com/office/officeart/2005/8/layout/chevron2"/>
    <dgm:cxn modelId="{9E83DD6F-51DD-4B50-BEB7-2B67BB1A95D5}" srcId="{E1507545-5C9A-4006-998F-82946258C015}" destId="{149FF031-E764-4871-9A7B-A16CFCD15DAE}" srcOrd="6" destOrd="0" parTransId="{BCBA72C3-0D60-4C7F-A1BF-E5A68046677F}" sibTransId="{E304104A-A24C-47AA-B25F-F25B519C4E93}"/>
    <dgm:cxn modelId="{8B19AC12-EFBE-49F5-ADED-EA4B36A8EB24}" srcId="{E1507545-5C9A-4006-998F-82946258C015}" destId="{4B76385C-F845-4559-94A1-ABF103461952}" srcOrd="7" destOrd="0" parTransId="{C9811626-31C9-4CC3-81B4-F1CB8225DB04}" sibTransId="{DACF29FA-9AFD-494B-8055-B9331F63BE27}"/>
    <dgm:cxn modelId="{14B68331-17D0-417E-A2FE-0AB7F7506735}" srcId="{162CB7C7-BDD3-43EC-ABC2-F7FBBF1DDF15}" destId="{69359251-A7FB-47AD-9F32-80E8922A52AE}" srcOrd="0" destOrd="0" parTransId="{4E285A34-B32D-4C51-8D5C-88A26C04F68F}" sibTransId="{0E410EE3-2BAB-4E2F-AFE0-3EE153BDDF1A}"/>
    <dgm:cxn modelId="{1608784C-C50E-4415-B7DD-8BEEA3F371A8}" type="presOf" srcId="{75F9A226-21CA-402F-ACA0-F57AC6BD848B}" destId="{485CFB07-B627-4939-B404-BA09F86B6DEF}" srcOrd="0" destOrd="2" presId="urn:microsoft.com/office/officeart/2005/8/layout/chevron2"/>
    <dgm:cxn modelId="{ACA1201B-A4DD-41B8-B67A-CD2BEB5A23ED}" srcId="{04392B76-FB76-4972-9EF0-F82E6C518FF5}" destId="{D7E0B0D4-43B4-4FFB-BCEA-5787990DE1AD}" srcOrd="5" destOrd="0" parTransId="{9DCE3015-4925-4C64-B56B-9A9167BDA059}" sibTransId="{1A27FD19-FF9B-4F82-B41A-6F91BC2D8AD7}"/>
    <dgm:cxn modelId="{3B0EA444-32D1-46B8-A3B2-25E93CD3615D}" type="presOf" srcId="{B1B88BD1-672B-49B8-AC1C-7CEE54D2FADE}" destId="{7C6E0542-9BC4-4ECD-BD8C-56D1987FC61F}" srcOrd="0" destOrd="1" presId="urn:microsoft.com/office/officeart/2005/8/layout/chevron2"/>
    <dgm:cxn modelId="{AD3673C8-ACE7-450D-814D-7CC8380C31E9}" type="presOf" srcId="{7A65BF23-F2C7-48AB-9663-7292F43FBAA4}" destId="{485CFB07-B627-4939-B404-BA09F86B6DEF}" srcOrd="0" destOrd="0" presId="urn:microsoft.com/office/officeart/2005/8/layout/chevron2"/>
    <dgm:cxn modelId="{68894453-9E4B-4370-9167-88A3B99FA805}" srcId="{E1507545-5C9A-4006-998F-82946258C015}" destId="{96B45747-5A65-4D3F-BA4D-DA95BB176202}" srcOrd="5" destOrd="0" parTransId="{B4931FA5-0C1A-4095-AFE6-1401E31D95AF}" sibTransId="{739FED42-ED91-4FA7-A07E-122555DF507E}"/>
    <dgm:cxn modelId="{23321ABE-D782-4068-9DB2-9D1E50208228}" type="presOf" srcId="{ED075F45-F3F2-4C56-98B2-C4AF2DCF9128}" destId="{485CFB07-B627-4939-B404-BA09F86B6DEF}" srcOrd="0" destOrd="1" presId="urn:microsoft.com/office/officeart/2005/8/layout/chevron2"/>
    <dgm:cxn modelId="{F9AE59AF-F3E5-43C1-B85D-453D995D8B28}" srcId="{04392B76-FB76-4972-9EF0-F82E6C518FF5}" destId="{C8C88797-E97A-49CA-9F04-93DBE9AA13EB}" srcOrd="6" destOrd="0" parTransId="{D8C3E650-56E2-4AC3-AE57-60124D2DC727}" sibTransId="{A4201D8B-D3AD-477A-8D67-13B5A37D2773}"/>
    <dgm:cxn modelId="{E35CCD77-FCFB-4D31-90F8-157BB8E56B9A}" type="presOf" srcId="{53ADFEB4-578A-4F35-B097-45F52ADB587A}" destId="{82CD32B7-19B8-45C4-B23C-D3554923FF81}" srcOrd="0" destOrd="1" presId="urn:microsoft.com/office/officeart/2005/8/layout/chevron2"/>
    <dgm:cxn modelId="{4D6BAD8C-177F-4120-B111-205EEEE3A61A}" type="presOf" srcId="{96B45747-5A65-4D3F-BA4D-DA95BB176202}" destId="{82CD32B7-19B8-45C4-B23C-D3554923FF81}" srcOrd="0" destOrd="5" presId="urn:microsoft.com/office/officeart/2005/8/layout/chevron2"/>
    <dgm:cxn modelId="{72781EC8-7C95-42ED-8F98-9007DD604A48}" type="presOf" srcId="{4D5CFDDA-EE7F-4F83-9035-0036E9E8530C}" destId="{7C6E0542-9BC4-4ECD-BD8C-56D1987FC61F}" srcOrd="0" destOrd="3" presId="urn:microsoft.com/office/officeart/2005/8/layout/chevron2"/>
    <dgm:cxn modelId="{57853871-12F9-496E-BB55-228B429B4197}" type="presOf" srcId="{4B76385C-F845-4559-94A1-ABF103461952}" destId="{82CD32B7-19B8-45C4-B23C-D3554923FF81}" srcOrd="0" destOrd="7" presId="urn:microsoft.com/office/officeart/2005/8/layout/chevron2"/>
    <dgm:cxn modelId="{E6787563-2742-435A-886C-6ED0BB5071A2}" type="presOf" srcId="{69359251-A7FB-47AD-9F32-80E8922A52AE}" destId="{7C6E0542-9BC4-4ECD-BD8C-56D1987FC61F}" srcOrd="0" destOrd="0" presId="urn:microsoft.com/office/officeart/2005/8/layout/chevron2"/>
    <dgm:cxn modelId="{FB3FCA0F-E414-4D23-A504-1983F55DD50B}" srcId="{3CD7EB4B-397B-43C4-A9A9-D19AB201D59A}" destId="{E1507545-5C9A-4006-998F-82946258C015}" srcOrd="2" destOrd="0" parTransId="{65D75F0B-5248-420B-BB2C-F878EFA08B3A}" sibTransId="{3FEB69F1-B986-419D-BD9E-AB0279EF5DE6}"/>
    <dgm:cxn modelId="{9FC915E0-1189-46E8-8C35-DBD8D2281BEF}" srcId="{04392B76-FB76-4972-9EF0-F82E6C518FF5}" destId="{ED075F45-F3F2-4C56-98B2-C4AF2DCF9128}" srcOrd="1" destOrd="0" parTransId="{99F35DAB-C353-428E-94FA-1CDD41182B60}" sibTransId="{8424B1C5-6CEE-4B84-AABC-2EE4243E0675}"/>
    <dgm:cxn modelId="{8DEA96A6-E7A0-4E74-967A-024FDE6A5793}" type="presOf" srcId="{B8082722-0755-472E-A864-854CF598BE03}" destId="{82CD32B7-19B8-45C4-B23C-D3554923FF81}" srcOrd="0" destOrd="4" presId="urn:microsoft.com/office/officeart/2005/8/layout/chevron2"/>
    <dgm:cxn modelId="{BD9D3EC3-FD2F-46EA-A075-539930D120E1}" srcId="{3CD7EB4B-397B-43C4-A9A9-D19AB201D59A}" destId="{162CB7C7-BDD3-43EC-ABC2-F7FBBF1DDF15}" srcOrd="0" destOrd="0" parTransId="{6926B3E0-CEEB-47B6-AD2C-A85451F188F2}" sibTransId="{5BC1EC73-2479-4F29-8820-E2DEED2C921A}"/>
    <dgm:cxn modelId="{237BBBEB-0098-40DB-B602-69CE358342F7}" srcId="{162CB7C7-BDD3-43EC-ABC2-F7FBBF1DDF15}" destId="{B1B88BD1-672B-49B8-AC1C-7CEE54D2FADE}" srcOrd="1" destOrd="0" parTransId="{9EA7984F-CBB1-46C7-B6F7-F77A2BC3765A}" sibTransId="{E981F151-B591-4DB9-9B44-C6503E4B277D}"/>
    <dgm:cxn modelId="{EB662914-B901-44EC-B186-6C0631CA4F30}" type="presOf" srcId="{D7E0B0D4-43B4-4FFB-BCEA-5787990DE1AD}" destId="{485CFB07-B627-4939-B404-BA09F86B6DEF}" srcOrd="0" destOrd="5" presId="urn:microsoft.com/office/officeart/2005/8/layout/chevron2"/>
    <dgm:cxn modelId="{C1784115-C690-4F98-876B-8A34A7F90DEE}" type="presOf" srcId="{FFDA8A25-EEE0-4E10-ADC9-4C3E8927736E}" destId="{7C6E0542-9BC4-4ECD-BD8C-56D1987FC61F}" srcOrd="0" destOrd="2" presId="urn:microsoft.com/office/officeart/2005/8/layout/chevron2"/>
    <dgm:cxn modelId="{BB5B1124-F85A-4F92-8EFD-720DC1149A2C}" type="presOf" srcId="{3CD7EB4B-397B-43C4-A9A9-D19AB201D59A}" destId="{1852DE07-4DD0-47F2-9D7A-70D66770F23E}" srcOrd="0" destOrd="0" presId="urn:microsoft.com/office/officeart/2005/8/layout/chevron2"/>
    <dgm:cxn modelId="{22FD04B5-9E24-4A89-BD4E-B203E6C4239D}" srcId="{04392B76-FB76-4972-9EF0-F82E6C518FF5}" destId="{AA32DCF2-E74A-4961-AB1C-413370DE6E73}" srcOrd="3" destOrd="0" parTransId="{3884F154-A7FF-4B61-8E5C-A8C8936C27B0}" sibTransId="{CEF0CD45-C287-40CB-850A-F141DCF12FAC}"/>
    <dgm:cxn modelId="{34604935-1E0A-4EB8-B6AC-7A4C77232B4F}" srcId="{162CB7C7-BDD3-43EC-ABC2-F7FBBF1DDF15}" destId="{41D370EA-C76A-4678-A46F-79C718EF16DE}" srcOrd="4" destOrd="0" parTransId="{BA23EC85-4B48-4E0A-8795-BC53511DF505}" sibTransId="{ECEF7318-05CA-4B9B-B9BD-CBAFFF1A960A}"/>
    <dgm:cxn modelId="{123E0319-8D66-4235-A945-C16724327800}" srcId="{04392B76-FB76-4972-9EF0-F82E6C518FF5}" destId="{06AF6FCA-BAC2-46C1-8AB5-296CB0C6A441}" srcOrd="4" destOrd="0" parTransId="{6AE47082-23A7-447D-9F23-0756A2F010CB}" sibTransId="{67790228-8DAB-42D8-82E5-17A48D0A6849}"/>
    <dgm:cxn modelId="{B231F692-1AF8-488E-993E-53DCDDCAB06F}" srcId="{E1507545-5C9A-4006-998F-82946258C015}" destId="{B8082722-0755-472E-A864-854CF598BE03}" srcOrd="4" destOrd="0" parTransId="{FCC599D6-EA1F-44A7-BB86-ECD83A7BEA8D}" sibTransId="{1413760C-ADCD-47CC-98C2-CD6353FD4204}"/>
    <dgm:cxn modelId="{EC468A56-B720-44EB-BDB4-3B14153B9C8F}" srcId="{162CB7C7-BDD3-43EC-ABC2-F7FBBF1DDF15}" destId="{4D5CFDDA-EE7F-4F83-9035-0036E9E8530C}" srcOrd="3" destOrd="0" parTransId="{DDB51FA9-A7FB-4471-A084-45BD9D71CBD5}" sibTransId="{D491C0FE-CB6F-4B50-8720-BAB73F1F6AC6}"/>
    <dgm:cxn modelId="{DA2E84B6-088D-40F8-B7F4-8A68B314AF91}" type="presOf" srcId="{06AF6FCA-BAC2-46C1-8AB5-296CB0C6A441}" destId="{485CFB07-B627-4939-B404-BA09F86B6DEF}" srcOrd="0" destOrd="4" presId="urn:microsoft.com/office/officeart/2005/8/layout/chevron2"/>
    <dgm:cxn modelId="{41FB310D-946A-4863-B19F-D9284EF2E470}" type="presOf" srcId="{E1507545-5C9A-4006-998F-82946258C015}" destId="{AA32DB20-83F8-4AD1-AF61-35FE0C6A02B8}" srcOrd="0" destOrd="0" presId="urn:microsoft.com/office/officeart/2005/8/layout/chevron2"/>
    <dgm:cxn modelId="{69C52094-68C1-40E9-AB51-22E5A7626DF7}" type="presOf" srcId="{149FF031-E764-4871-9A7B-A16CFCD15DAE}" destId="{82CD32B7-19B8-45C4-B23C-D3554923FF81}" srcOrd="0" destOrd="6" presId="urn:microsoft.com/office/officeart/2005/8/layout/chevron2"/>
    <dgm:cxn modelId="{68BC512B-F5F9-47C9-B6D9-CF2088D95E9B}" type="presOf" srcId="{162CB7C7-BDD3-43EC-ABC2-F7FBBF1DDF15}" destId="{8AA6F40B-5ED5-48EE-A129-E1E839794C24}" srcOrd="0" destOrd="0" presId="urn:microsoft.com/office/officeart/2005/8/layout/chevron2"/>
    <dgm:cxn modelId="{73D79945-FB06-4B7C-A123-4C6EA944B457}" type="presOf" srcId="{39281FA7-B524-44E8-8AE9-8613AFC34297}" destId="{82CD32B7-19B8-45C4-B23C-D3554923FF81}" srcOrd="0" destOrd="3" presId="urn:microsoft.com/office/officeart/2005/8/layout/chevron2"/>
    <dgm:cxn modelId="{6D7DA29E-3F6A-4E2A-99F8-73BAEFC9381C}" srcId="{E1507545-5C9A-4006-998F-82946258C015}" destId="{39281FA7-B524-44E8-8AE9-8613AFC34297}" srcOrd="3" destOrd="0" parTransId="{1387972E-7A86-4FF5-AC88-2EF92E00613B}" sibTransId="{A137AC6E-B7F6-4999-9C62-2C5F7DD1834C}"/>
    <dgm:cxn modelId="{4DFC01B2-9A17-4D1F-9D6D-EF4D385BAF82}" srcId="{E1507545-5C9A-4006-998F-82946258C015}" destId="{53ADFEB4-578A-4F35-B097-45F52ADB587A}" srcOrd="1" destOrd="0" parTransId="{4ACCB5AB-CB84-4A14-996A-B3C20592DE0F}" sibTransId="{32523D80-859F-427C-975B-E9D041F3DA2F}"/>
    <dgm:cxn modelId="{03BCD514-98BB-4AD7-ACFE-E89266EDA5CC}" type="presOf" srcId="{C8C88797-E97A-49CA-9F04-93DBE9AA13EB}" destId="{485CFB07-B627-4939-B404-BA09F86B6DEF}" srcOrd="0" destOrd="6" presId="urn:microsoft.com/office/officeart/2005/8/layout/chevron2"/>
    <dgm:cxn modelId="{F4171914-5872-40CF-B3C8-E54DAE8ADCE4}" type="presOf" srcId="{04392B76-FB76-4972-9EF0-F82E6C518FF5}" destId="{D81BB437-067B-40F4-8170-859AFE1749E4}" srcOrd="0" destOrd="0" presId="urn:microsoft.com/office/officeart/2005/8/layout/chevron2"/>
    <dgm:cxn modelId="{2CFF2FFB-EBDD-4517-821B-D3F411762DB6}" srcId="{162CB7C7-BDD3-43EC-ABC2-F7FBBF1DDF15}" destId="{FFDA8A25-EEE0-4E10-ADC9-4C3E8927736E}" srcOrd="2" destOrd="0" parTransId="{32247278-61BC-4A4E-BAF0-9AC937914D61}" sibTransId="{F486FFD3-3595-4815-B8BC-73484A4D2759}"/>
    <dgm:cxn modelId="{85F23581-DF75-4F89-BBC9-822D1E5EF64C}" srcId="{04392B76-FB76-4972-9EF0-F82E6C518FF5}" destId="{75F9A226-21CA-402F-ACA0-F57AC6BD848B}" srcOrd="2" destOrd="0" parTransId="{2A3C95C4-33F4-4470-8A75-D2D414166243}" sibTransId="{797168CA-3CA5-4F16-BCE2-C2E6DD6A4367}"/>
    <dgm:cxn modelId="{BB46B79F-716A-47D6-A070-BA2C09EEC0BF}" type="presOf" srcId="{41D370EA-C76A-4678-A46F-79C718EF16DE}" destId="{7C6E0542-9BC4-4ECD-BD8C-56D1987FC61F}" srcOrd="0" destOrd="4" presId="urn:microsoft.com/office/officeart/2005/8/layout/chevron2"/>
    <dgm:cxn modelId="{F6C326B8-AA78-48E6-91A4-DFC6EFB6DA0A}" srcId="{E1507545-5C9A-4006-998F-82946258C015}" destId="{C48AB9BC-6E23-438D-B998-95AF86E65EEA}" srcOrd="2" destOrd="0" parTransId="{CE621039-D47E-4B48-A4A0-44F1F28CE8A4}" sibTransId="{16E4FCCF-B3C2-4CD4-B70A-61FDC73EE06F}"/>
    <dgm:cxn modelId="{90A5A36A-53BD-47E9-B3A9-EA97EC4E3197}" type="presOf" srcId="{E9E76D56-4FAB-41B1-853B-2343B3F3C143}" destId="{82CD32B7-19B8-45C4-B23C-D3554923FF81}" srcOrd="0" destOrd="0" presId="urn:microsoft.com/office/officeart/2005/8/layout/chevron2"/>
    <dgm:cxn modelId="{7BB6B6AF-4D1B-4395-9CEE-B535D76A94D4}" type="presOf" srcId="{AA32DCF2-E74A-4961-AB1C-413370DE6E73}" destId="{485CFB07-B627-4939-B404-BA09F86B6DEF}" srcOrd="0" destOrd="3" presId="urn:microsoft.com/office/officeart/2005/8/layout/chevron2"/>
    <dgm:cxn modelId="{274FE6F1-84E0-4D4C-8609-130F100DBF2D}" srcId="{E1507545-5C9A-4006-998F-82946258C015}" destId="{E9E76D56-4FAB-41B1-853B-2343B3F3C143}" srcOrd="0" destOrd="0" parTransId="{0D256AC7-6269-4CE6-A95A-11D5F993E68C}" sibTransId="{49D4E3BA-6763-4181-8240-188DC595736E}"/>
    <dgm:cxn modelId="{E393156D-5FCD-442B-9DA6-98345D091DC2}" srcId="{04392B76-FB76-4972-9EF0-F82E6C518FF5}" destId="{7A65BF23-F2C7-48AB-9663-7292F43FBAA4}" srcOrd="0" destOrd="0" parTransId="{AB1D894E-D389-4B41-ABA5-A931E64D3A41}" sibTransId="{81AA43E9-E45D-4E26-B01A-BE6EA7286E27}"/>
    <dgm:cxn modelId="{EDD2F312-3CAF-4D35-8A4E-D63FD5A79FEB}" srcId="{3CD7EB4B-397B-43C4-A9A9-D19AB201D59A}" destId="{04392B76-FB76-4972-9EF0-F82E6C518FF5}" srcOrd="1" destOrd="0" parTransId="{921C85EC-9EF4-4D23-B8E6-55790ED9D21C}" sibTransId="{2D9BF38C-0AE4-482D-909B-F4DC04E40CC9}"/>
    <dgm:cxn modelId="{E4E47B1A-8700-4003-BA42-796BC8F52021}" type="presParOf" srcId="{1852DE07-4DD0-47F2-9D7A-70D66770F23E}" destId="{6D3DC68D-1CA3-450F-A70A-2F2F5987AC58}" srcOrd="0" destOrd="0" presId="urn:microsoft.com/office/officeart/2005/8/layout/chevron2"/>
    <dgm:cxn modelId="{F1443FD2-351E-44CD-BF71-55BE6FFA99C1}" type="presParOf" srcId="{6D3DC68D-1CA3-450F-A70A-2F2F5987AC58}" destId="{8AA6F40B-5ED5-48EE-A129-E1E839794C24}" srcOrd="0" destOrd="0" presId="urn:microsoft.com/office/officeart/2005/8/layout/chevron2"/>
    <dgm:cxn modelId="{DE4963B0-BF40-4830-8144-116B1AA7D851}" type="presParOf" srcId="{6D3DC68D-1CA3-450F-A70A-2F2F5987AC58}" destId="{7C6E0542-9BC4-4ECD-BD8C-56D1987FC61F}" srcOrd="1" destOrd="0" presId="urn:microsoft.com/office/officeart/2005/8/layout/chevron2"/>
    <dgm:cxn modelId="{E7DE8FEA-8577-419E-842D-C8BD5A1B56E4}" type="presParOf" srcId="{1852DE07-4DD0-47F2-9D7A-70D66770F23E}" destId="{C93E7687-53C6-4C1D-B315-6E841420FA98}" srcOrd="1" destOrd="0" presId="urn:microsoft.com/office/officeart/2005/8/layout/chevron2"/>
    <dgm:cxn modelId="{122178E5-6428-4A2E-B5FA-135C915AFF63}" type="presParOf" srcId="{1852DE07-4DD0-47F2-9D7A-70D66770F23E}" destId="{F9786667-9255-4800-93DA-0BBC2FB9635C}" srcOrd="2" destOrd="0" presId="urn:microsoft.com/office/officeart/2005/8/layout/chevron2"/>
    <dgm:cxn modelId="{97C4B386-CB9F-4FE8-9749-65E03F7EC2CE}" type="presParOf" srcId="{F9786667-9255-4800-93DA-0BBC2FB9635C}" destId="{D81BB437-067B-40F4-8170-859AFE1749E4}" srcOrd="0" destOrd="0" presId="urn:microsoft.com/office/officeart/2005/8/layout/chevron2"/>
    <dgm:cxn modelId="{D521C920-8C1F-4561-A7B4-573496845EE7}" type="presParOf" srcId="{F9786667-9255-4800-93DA-0BBC2FB9635C}" destId="{485CFB07-B627-4939-B404-BA09F86B6DEF}" srcOrd="1" destOrd="0" presId="urn:microsoft.com/office/officeart/2005/8/layout/chevron2"/>
    <dgm:cxn modelId="{5B7510B4-5E20-49CD-AC40-CEC19AF61366}" type="presParOf" srcId="{1852DE07-4DD0-47F2-9D7A-70D66770F23E}" destId="{E9542C05-4C4D-4605-91A1-71EED7963970}" srcOrd="3" destOrd="0" presId="urn:microsoft.com/office/officeart/2005/8/layout/chevron2"/>
    <dgm:cxn modelId="{997F95AD-895D-432E-8DE4-A9851C8C03AF}" type="presParOf" srcId="{1852DE07-4DD0-47F2-9D7A-70D66770F23E}" destId="{9192DB0A-B60C-4EF4-93C3-C5F700B540E8}" srcOrd="4" destOrd="0" presId="urn:microsoft.com/office/officeart/2005/8/layout/chevron2"/>
    <dgm:cxn modelId="{0D12E016-CF60-4D97-BB55-D695CB7FF137}" type="presParOf" srcId="{9192DB0A-B60C-4EF4-93C3-C5F700B540E8}" destId="{AA32DB20-83F8-4AD1-AF61-35FE0C6A02B8}" srcOrd="0" destOrd="0" presId="urn:microsoft.com/office/officeart/2005/8/layout/chevron2"/>
    <dgm:cxn modelId="{4A898B27-8987-4352-A7FB-793A20AD305C}" type="presParOf" srcId="{9192DB0A-B60C-4EF4-93C3-C5F700B540E8}" destId="{82CD32B7-19B8-45C4-B23C-D3554923FF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4000" b="1" dirty="0" smtClean="0">
              <a:latin typeface="Times New Roman" pitchFamily="18" charset="0"/>
              <a:cs typeface="Times New Roman" pitchFamily="18" charset="0"/>
            </a:rPr>
            <a:t>Подготовительный этап</a:t>
          </a:r>
          <a:endParaRPr lang="ru-RU" sz="4000" b="1" dirty="0"/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0FEB060C-D763-44DE-BE78-0D571721C3AB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оценка готовности администрации школы к инновационной деятельности.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3B0FD0C-8150-43CF-97AA-247339904FFF}" type="sibTrans" cxnId="{F298106A-EB56-4161-ADC7-874950CE73B5}">
      <dgm:prSet/>
      <dgm:spPr/>
      <dgm:t>
        <a:bodyPr/>
        <a:lstStyle/>
        <a:p>
          <a:endParaRPr lang="ru-RU"/>
        </a:p>
      </dgm:t>
    </dgm:pt>
    <dgm:pt modelId="{D756752C-6C81-4DBC-B589-1721CFDF8211}" type="parTrans" cxnId="{F298106A-EB56-4161-ADC7-874950CE73B5}">
      <dgm:prSet/>
      <dgm:spPr/>
      <dgm:t>
        <a:bodyPr/>
        <a:lstStyle/>
        <a:p>
          <a:endParaRPr lang="ru-RU"/>
        </a:p>
      </dgm:t>
    </dgm:pt>
    <dgm:pt modelId="{AF5BB2FB-ED36-4BD7-809A-9E5CD18FEAAD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проведение мониторинга готовности педагогов к работе ОМП (анкетирование «ИКТ – компетентность педагога» - 71% педагогов готовы использовать современное цифровое оборудование).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CA9D6D65-FED8-44B8-8FAD-48BDA6EFB9A2}" type="parTrans" cxnId="{57D7D044-42FD-4D63-B0DC-F93E1C213C9A}">
      <dgm:prSet/>
      <dgm:spPr/>
      <dgm:t>
        <a:bodyPr/>
        <a:lstStyle/>
        <a:p>
          <a:endParaRPr lang="ru-RU"/>
        </a:p>
      </dgm:t>
    </dgm:pt>
    <dgm:pt modelId="{EEDB2859-5A02-4A33-896D-52AD46E35B27}" type="sibTrans" cxnId="{57D7D044-42FD-4D63-B0DC-F93E1C213C9A}">
      <dgm:prSet/>
      <dgm:spPr/>
      <dgm:t>
        <a:bodyPr/>
        <a:lstStyle/>
        <a:p>
          <a:endParaRPr lang="ru-RU"/>
        </a:p>
      </dgm:t>
    </dgm:pt>
    <dgm:pt modelId="{0F725FE7-5340-4FB4-8DA6-745EDE13596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разработка перспективного плана повышения квалификации управленцев через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вебинары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дистанционное обучение, самообразование с использованием сайта «INTEL образование для будущего», участие в проекте «Школа цифрового века».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B9653F5A-73E4-4C29-8165-C78C2373DA49}" type="parTrans" cxnId="{92D19A21-9F86-4C29-85B2-52B309E9531C}">
      <dgm:prSet/>
      <dgm:spPr/>
      <dgm:t>
        <a:bodyPr/>
        <a:lstStyle/>
        <a:p>
          <a:endParaRPr lang="ru-RU"/>
        </a:p>
      </dgm:t>
    </dgm:pt>
    <dgm:pt modelId="{B45A9AFF-C6EF-43AA-B453-38C4321BCD4D}" type="sibTrans" cxnId="{92D19A21-9F86-4C29-85B2-52B309E9531C}">
      <dgm:prSet/>
      <dgm:spPr/>
      <dgm:t>
        <a:bodyPr/>
        <a:lstStyle/>
        <a:p>
          <a:endParaRPr lang="ru-RU"/>
        </a:p>
      </dgm:t>
    </dgm:pt>
    <dgm:pt modelId="{36C6C8F4-25E9-4851-8C9E-AA3DB271BA95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Повышение квалификации педагогов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302D94B-667E-4C16-9204-0D36629E8C91}" type="sibTrans" cxnId="{D9DFA5F9-231F-4558-AFB6-B214C59FADCD}">
      <dgm:prSet/>
      <dgm:spPr/>
      <dgm:t>
        <a:bodyPr/>
        <a:lstStyle/>
        <a:p>
          <a:endParaRPr lang="ru-RU"/>
        </a:p>
      </dgm:t>
    </dgm:pt>
    <dgm:pt modelId="{BCFC17B8-1050-4305-BA37-ACB9A825904A}" type="parTrans" cxnId="{D9DFA5F9-231F-4558-AFB6-B214C59FADCD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2" custScaleX="94478" custScaleY="59053" custLinFactNeighborX="-219" custLinFactNeighborY="-905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F90DE-8142-409E-8896-003D14C4937F}" type="pres">
      <dgm:prSet presAssocID="{B0E3C675-CBCC-4542-9A8B-29CD41C8AFC1}" presName="spacer" presStyleCnt="0"/>
      <dgm:spPr/>
    </dgm:pt>
    <dgm:pt modelId="{7E49DACA-04FB-4873-B5B4-D699E5601AD6}" type="pres">
      <dgm:prSet presAssocID="{36C6C8F4-25E9-4851-8C9E-AA3DB271BA95}" presName="parentText" presStyleLbl="node1" presStyleIdx="1" presStyleCnt="2" custScaleX="88874" custScaleY="84303" custLinFactY="45179" custLinFactNeighborX="12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CBD9-120D-438F-AC40-CA3084ED7710}" type="pres">
      <dgm:prSet presAssocID="{36C6C8F4-25E9-4851-8C9E-AA3DB271BA95}" presName="childText" presStyleLbl="revTx" presStyleIdx="0" presStyleCnt="1" custScaleX="94357" custScaleY="118874" custLinFactNeighborX="659" custLinFactNeighborY="-5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5BCB0A-48DD-4397-BC56-BC8DE31B30EA}" type="presOf" srcId="{F2A4F05F-4D12-47D3-A4A3-62E5CBB596B6}" destId="{9FAAD3E6-711C-4C41-ACC9-ADD4CD3C52C6}" srcOrd="0" destOrd="0" presId="urn:microsoft.com/office/officeart/2005/8/layout/vList2"/>
    <dgm:cxn modelId="{D9DFA5F9-231F-4558-AFB6-B214C59FADCD}" srcId="{160CED7D-768F-471D-B605-060D1A31FAEA}" destId="{36C6C8F4-25E9-4851-8C9E-AA3DB271BA95}" srcOrd="1" destOrd="0" parTransId="{BCFC17B8-1050-4305-BA37-ACB9A825904A}" sibTransId="{D302D94B-667E-4C16-9204-0D36629E8C91}"/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81DFAE1E-CBFB-490F-A0AA-57FE87E5AC8D}" type="presOf" srcId="{AF5BB2FB-ED36-4BD7-809A-9E5CD18FEAAD}" destId="{36E7CBD9-120D-438F-AC40-CA3084ED7710}" srcOrd="0" destOrd="2" presId="urn:microsoft.com/office/officeart/2005/8/layout/vList2"/>
    <dgm:cxn modelId="{B93A9580-BF68-45E8-9BDD-9CB3579748D5}" type="presOf" srcId="{160CED7D-768F-471D-B605-060D1A31FAEA}" destId="{95491939-D2FE-46A1-87C4-A8096182036E}" srcOrd="0" destOrd="0" presId="urn:microsoft.com/office/officeart/2005/8/layout/vList2"/>
    <dgm:cxn modelId="{42919DE7-353F-4881-8133-6631F1A2A234}" type="presOf" srcId="{0FEB060C-D763-44DE-BE78-0D571721C3AB}" destId="{36E7CBD9-120D-438F-AC40-CA3084ED7710}" srcOrd="0" destOrd="0" presId="urn:microsoft.com/office/officeart/2005/8/layout/vList2"/>
    <dgm:cxn modelId="{92D19A21-9F86-4C29-85B2-52B309E9531C}" srcId="{36C6C8F4-25E9-4851-8C9E-AA3DB271BA95}" destId="{0F725FE7-5340-4FB4-8DA6-745EDE135963}" srcOrd="1" destOrd="0" parTransId="{B9653F5A-73E4-4C29-8165-C78C2373DA49}" sibTransId="{B45A9AFF-C6EF-43AA-B453-38C4321BCD4D}"/>
    <dgm:cxn modelId="{469C8343-2F4B-47B3-BFE1-085FAE06A9EE}" type="presOf" srcId="{0F725FE7-5340-4FB4-8DA6-745EDE135963}" destId="{36E7CBD9-120D-438F-AC40-CA3084ED7710}" srcOrd="0" destOrd="1" presId="urn:microsoft.com/office/officeart/2005/8/layout/vList2"/>
    <dgm:cxn modelId="{1273BB45-D2D8-4DF9-9151-000EDE498A36}" type="presOf" srcId="{36C6C8F4-25E9-4851-8C9E-AA3DB271BA95}" destId="{7E49DACA-04FB-4873-B5B4-D699E5601AD6}" srcOrd="0" destOrd="0" presId="urn:microsoft.com/office/officeart/2005/8/layout/vList2"/>
    <dgm:cxn modelId="{F298106A-EB56-4161-ADC7-874950CE73B5}" srcId="{36C6C8F4-25E9-4851-8C9E-AA3DB271BA95}" destId="{0FEB060C-D763-44DE-BE78-0D571721C3AB}" srcOrd="0" destOrd="0" parTransId="{D756752C-6C81-4DBC-B589-1721CFDF8211}" sibTransId="{33B0FD0C-8150-43CF-97AA-247339904FFF}"/>
    <dgm:cxn modelId="{57D7D044-42FD-4D63-B0DC-F93E1C213C9A}" srcId="{36C6C8F4-25E9-4851-8C9E-AA3DB271BA95}" destId="{AF5BB2FB-ED36-4BD7-809A-9E5CD18FEAAD}" srcOrd="2" destOrd="0" parTransId="{CA9D6D65-FED8-44B8-8FAD-48BDA6EFB9A2}" sibTransId="{EEDB2859-5A02-4A33-896D-52AD46E35B27}"/>
    <dgm:cxn modelId="{848B4A6D-AE31-4288-BB31-4CFAE46269DB}" type="presParOf" srcId="{95491939-D2FE-46A1-87C4-A8096182036E}" destId="{9FAAD3E6-711C-4C41-ACC9-ADD4CD3C52C6}" srcOrd="0" destOrd="0" presId="urn:microsoft.com/office/officeart/2005/8/layout/vList2"/>
    <dgm:cxn modelId="{62A2D97D-F7CE-4B75-9EB6-A8A111FF09D0}" type="presParOf" srcId="{95491939-D2FE-46A1-87C4-A8096182036E}" destId="{881F90DE-8142-409E-8896-003D14C4937F}" srcOrd="1" destOrd="0" presId="urn:microsoft.com/office/officeart/2005/8/layout/vList2"/>
    <dgm:cxn modelId="{F32E6218-9B8D-413D-8BA8-7C52F13ABD23}" type="presParOf" srcId="{95491939-D2FE-46A1-87C4-A8096182036E}" destId="{7E49DACA-04FB-4873-B5B4-D699E5601AD6}" srcOrd="2" destOrd="0" presId="urn:microsoft.com/office/officeart/2005/8/layout/vList2"/>
    <dgm:cxn modelId="{A45F8013-8FB9-48B9-9F54-D900F484F33B}" type="presParOf" srcId="{95491939-D2FE-46A1-87C4-A8096182036E}" destId="{36E7CBD9-120D-438F-AC40-CA3084ED771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Программа  модуля повышения квалификации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0FEB060C-D763-44DE-BE78-0D571721C3AB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0FD0C-8150-43CF-97AA-247339904FFF}" type="sibTrans" cxnId="{F298106A-EB56-4161-ADC7-874950CE73B5}">
      <dgm:prSet/>
      <dgm:spPr/>
      <dgm:t>
        <a:bodyPr/>
        <a:lstStyle/>
        <a:p>
          <a:endParaRPr lang="ru-RU"/>
        </a:p>
      </dgm:t>
    </dgm:pt>
    <dgm:pt modelId="{D756752C-6C81-4DBC-B589-1721CFDF8211}" type="parTrans" cxnId="{F298106A-EB56-4161-ADC7-874950CE73B5}">
      <dgm:prSet/>
      <dgm:spPr/>
      <dgm:t>
        <a:bodyPr/>
        <a:lstStyle/>
        <a:p>
          <a:endParaRPr lang="ru-RU"/>
        </a:p>
      </dgm:t>
    </dgm:pt>
    <dgm:pt modelId="{36C6C8F4-25E9-4851-8C9E-AA3DB271BA95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КРИРО и ПК </a:t>
          </a:r>
          <a:endParaRPr lang="ru-RU" sz="2400" b="1" dirty="0">
            <a:solidFill>
              <a:schemeClr val="tx1"/>
            </a:solidFill>
          </a:endParaRPr>
        </a:p>
      </dgm:t>
    </dgm:pt>
    <dgm:pt modelId="{D302D94B-667E-4C16-9204-0D36629E8C91}" type="sibTrans" cxnId="{D9DFA5F9-231F-4558-AFB6-B214C59FADCD}">
      <dgm:prSet/>
      <dgm:spPr/>
      <dgm:t>
        <a:bodyPr/>
        <a:lstStyle/>
        <a:p>
          <a:endParaRPr lang="ru-RU"/>
        </a:p>
      </dgm:t>
    </dgm:pt>
    <dgm:pt modelId="{BCFC17B8-1050-4305-BA37-ACB9A825904A}" type="parTrans" cxnId="{D9DFA5F9-231F-4558-AFB6-B214C59FADCD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2" custScaleX="90614" custScaleY="43624" custLinFactY="927" custLinFactNeighborX="265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F90DE-8142-409E-8896-003D14C4937F}" type="pres">
      <dgm:prSet presAssocID="{B0E3C675-CBCC-4542-9A8B-29CD41C8AFC1}" presName="spacer" presStyleCnt="0"/>
      <dgm:spPr/>
    </dgm:pt>
    <dgm:pt modelId="{7E49DACA-04FB-4873-B5B4-D699E5601AD6}" type="pres">
      <dgm:prSet presAssocID="{36C6C8F4-25E9-4851-8C9E-AA3DB271BA95}" presName="parentText" presStyleLbl="node1" presStyleIdx="1" presStyleCnt="2" custScaleX="81542" custScaleY="49757" custLinFactNeighborX="683" custLinFactNeighborY="92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7CBD9-120D-438F-AC40-CA3084ED7710}" type="pres">
      <dgm:prSet presAssocID="{36C6C8F4-25E9-4851-8C9E-AA3DB271BA95}" presName="childText" presStyleLbl="revTx" presStyleIdx="0" presStyleCnt="1" custScaleY="163513" custLinFactNeighborY="-81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339E8-CDEB-4B43-951D-576C7CEED666}" type="presOf" srcId="{160CED7D-768F-471D-B605-060D1A31FAEA}" destId="{95491939-D2FE-46A1-87C4-A8096182036E}" srcOrd="0" destOrd="0" presId="urn:microsoft.com/office/officeart/2005/8/layout/vList2"/>
    <dgm:cxn modelId="{F298106A-EB56-4161-ADC7-874950CE73B5}" srcId="{36C6C8F4-25E9-4851-8C9E-AA3DB271BA95}" destId="{0FEB060C-D763-44DE-BE78-0D571721C3AB}" srcOrd="0" destOrd="0" parTransId="{D756752C-6C81-4DBC-B589-1721CFDF8211}" sibTransId="{33B0FD0C-8150-43CF-97AA-247339904FFF}"/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73F545EB-963B-4188-92F9-2092A2F953FE}" type="presOf" srcId="{0FEB060C-D763-44DE-BE78-0D571721C3AB}" destId="{36E7CBD9-120D-438F-AC40-CA3084ED7710}" srcOrd="0" destOrd="0" presId="urn:microsoft.com/office/officeart/2005/8/layout/vList2"/>
    <dgm:cxn modelId="{D9DFA5F9-231F-4558-AFB6-B214C59FADCD}" srcId="{160CED7D-768F-471D-B605-060D1A31FAEA}" destId="{36C6C8F4-25E9-4851-8C9E-AA3DB271BA95}" srcOrd="1" destOrd="0" parTransId="{BCFC17B8-1050-4305-BA37-ACB9A825904A}" sibTransId="{D302D94B-667E-4C16-9204-0D36629E8C91}"/>
    <dgm:cxn modelId="{379478E7-5C8D-4C3B-A44C-A484F8C2F47F}" type="presOf" srcId="{36C6C8F4-25E9-4851-8C9E-AA3DB271BA95}" destId="{7E49DACA-04FB-4873-B5B4-D699E5601AD6}" srcOrd="0" destOrd="0" presId="urn:microsoft.com/office/officeart/2005/8/layout/vList2"/>
    <dgm:cxn modelId="{050CC532-B4F1-4E69-82E9-DDBA88121A0C}" type="presOf" srcId="{F2A4F05F-4D12-47D3-A4A3-62E5CBB596B6}" destId="{9FAAD3E6-711C-4C41-ACC9-ADD4CD3C52C6}" srcOrd="0" destOrd="0" presId="urn:microsoft.com/office/officeart/2005/8/layout/vList2"/>
    <dgm:cxn modelId="{EF400026-73A1-4552-AE0B-3B565760B1BE}" type="presParOf" srcId="{95491939-D2FE-46A1-87C4-A8096182036E}" destId="{9FAAD3E6-711C-4C41-ACC9-ADD4CD3C52C6}" srcOrd="0" destOrd="0" presId="urn:microsoft.com/office/officeart/2005/8/layout/vList2"/>
    <dgm:cxn modelId="{9511F459-7A3F-432A-A697-775ABC804A81}" type="presParOf" srcId="{95491939-D2FE-46A1-87C4-A8096182036E}" destId="{881F90DE-8142-409E-8896-003D14C4937F}" srcOrd="1" destOrd="0" presId="urn:microsoft.com/office/officeart/2005/8/layout/vList2"/>
    <dgm:cxn modelId="{067B64DC-0E8E-4B03-95D1-DE4F6963A841}" type="presParOf" srcId="{95491939-D2FE-46A1-87C4-A8096182036E}" destId="{7E49DACA-04FB-4873-B5B4-D699E5601AD6}" srcOrd="2" destOrd="0" presId="urn:microsoft.com/office/officeart/2005/8/layout/vList2"/>
    <dgm:cxn modelId="{385E3EE2-5153-47C4-98BB-B9972CE2850C}" type="presParOf" srcId="{95491939-D2FE-46A1-87C4-A8096182036E}" destId="{36E7CBD9-120D-438F-AC40-CA3084ED771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3600" b="1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ПТГ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36C6C8F4-25E9-4851-8C9E-AA3DB271BA95}">
      <dgm:prSet phldrT="[Текст]" custT="1"/>
      <dgm:spPr/>
      <dgm:t>
        <a:bodyPr/>
        <a:lstStyle/>
        <a:p>
          <a:pPr algn="ctr"/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Повышение квалификации педагогов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302D94B-667E-4C16-9204-0D36629E8C91}" type="sibTrans" cxnId="{D9DFA5F9-231F-4558-AFB6-B214C59FADCD}">
      <dgm:prSet/>
      <dgm:spPr/>
      <dgm:t>
        <a:bodyPr/>
        <a:lstStyle/>
        <a:p>
          <a:endParaRPr lang="ru-RU"/>
        </a:p>
      </dgm:t>
    </dgm:pt>
    <dgm:pt modelId="{BCFC17B8-1050-4305-BA37-ACB9A825904A}" type="parTrans" cxnId="{D9DFA5F9-231F-4558-AFB6-B214C59FADCD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2" custScaleX="94478" custScaleY="63398" custLinFactY="-148113" custLinFactNeighborX="-139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F90DE-8142-409E-8896-003D14C4937F}" type="pres">
      <dgm:prSet presAssocID="{B0E3C675-CBCC-4542-9A8B-29CD41C8AFC1}" presName="spacer" presStyleCnt="0"/>
      <dgm:spPr/>
    </dgm:pt>
    <dgm:pt modelId="{7E49DACA-04FB-4873-B5B4-D699E5601AD6}" type="pres">
      <dgm:prSet presAssocID="{36C6C8F4-25E9-4851-8C9E-AA3DB271BA95}" presName="parentText" presStyleLbl="node1" presStyleIdx="1" presStyleCnt="2" custScaleX="88874" custScaleY="60262" custLinFactY="134830" custLinFactNeighborX="156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64E004-2851-4E18-8CCC-02B21C4150AD}" type="presOf" srcId="{160CED7D-768F-471D-B605-060D1A31FAEA}" destId="{95491939-D2FE-46A1-87C4-A8096182036E}" srcOrd="0" destOrd="0" presId="urn:microsoft.com/office/officeart/2005/8/layout/vList2"/>
    <dgm:cxn modelId="{1969E5A0-4C84-4BDE-9452-17561810F34F}" type="presOf" srcId="{F2A4F05F-4D12-47D3-A4A3-62E5CBB596B6}" destId="{9FAAD3E6-711C-4C41-ACC9-ADD4CD3C52C6}" srcOrd="0" destOrd="0" presId="urn:microsoft.com/office/officeart/2005/8/layout/vList2"/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D9DFA5F9-231F-4558-AFB6-B214C59FADCD}" srcId="{160CED7D-768F-471D-B605-060D1A31FAEA}" destId="{36C6C8F4-25E9-4851-8C9E-AA3DB271BA95}" srcOrd="1" destOrd="0" parTransId="{BCFC17B8-1050-4305-BA37-ACB9A825904A}" sibTransId="{D302D94B-667E-4C16-9204-0D36629E8C91}"/>
    <dgm:cxn modelId="{35B20822-AF9D-4FCB-8287-CB8DAE49CEE3}" type="presOf" srcId="{36C6C8F4-25E9-4851-8C9E-AA3DB271BA95}" destId="{7E49DACA-04FB-4873-B5B4-D699E5601AD6}" srcOrd="0" destOrd="0" presId="urn:microsoft.com/office/officeart/2005/8/layout/vList2"/>
    <dgm:cxn modelId="{EBBEB92F-1ADD-40C8-BDA7-B58A7285209C}" type="presParOf" srcId="{95491939-D2FE-46A1-87C4-A8096182036E}" destId="{9FAAD3E6-711C-4C41-ACC9-ADD4CD3C52C6}" srcOrd="0" destOrd="0" presId="urn:microsoft.com/office/officeart/2005/8/layout/vList2"/>
    <dgm:cxn modelId="{405F9E17-1633-4DB0-8312-3205AABEE652}" type="presParOf" srcId="{95491939-D2FE-46A1-87C4-A8096182036E}" destId="{881F90DE-8142-409E-8896-003D14C4937F}" srcOrd="1" destOrd="0" presId="urn:microsoft.com/office/officeart/2005/8/layout/vList2"/>
    <dgm:cxn modelId="{743A2659-16BC-4848-9ECB-4A7F3D4631AA}" type="presParOf" srcId="{95491939-D2FE-46A1-87C4-A8096182036E}" destId="{7E49DACA-04FB-4873-B5B4-D699E5601AD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Реализация модулей </a:t>
          </a: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программ повышения квалификации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1" custScaleX="94478" custScaleY="78134" custLinFactY="-80542" custLinFactNeighborX="10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041F22C8-B8DF-461D-BD9C-8592AD5CC7AC}" type="presOf" srcId="{F2A4F05F-4D12-47D3-A4A3-62E5CBB596B6}" destId="{9FAAD3E6-711C-4C41-ACC9-ADD4CD3C52C6}" srcOrd="0" destOrd="0" presId="urn:microsoft.com/office/officeart/2005/8/layout/vList2"/>
    <dgm:cxn modelId="{681CC9F6-EC1C-47E3-BEB7-C998FA825F07}" type="presOf" srcId="{160CED7D-768F-471D-B605-060D1A31FAEA}" destId="{95491939-D2FE-46A1-87C4-A8096182036E}" srcOrd="0" destOrd="0" presId="urn:microsoft.com/office/officeart/2005/8/layout/vList2"/>
    <dgm:cxn modelId="{DAC3263C-D7CB-410A-A75F-4EAEAD81BD4A}" type="presParOf" srcId="{95491939-D2FE-46A1-87C4-A8096182036E}" destId="{9FAAD3E6-711C-4C41-ACC9-ADD4CD3C5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2000" b="1" i="0" u="none" strike="noStrik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Мероприятия по распространению передового педагогического опыта с использованием оборудования на уровне образовательной организации, муниципальном и республиканском уровнях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1" custScaleX="94478" custScaleY="104794" custLinFactY="-83763" custLinFactNeighborX="10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C8696-EC74-4C5F-AE94-356511C6D3D1}" type="presOf" srcId="{F2A4F05F-4D12-47D3-A4A3-62E5CBB596B6}" destId="{9FAAD3E6-711C-4C41-ACC9-ADD4CD3C52C6}" srcOrd="0" destOrd="0" presId="urn:microsoft.com/office/officeart/2005/8/layout/vList2"/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2ACA5915-BE8F-4D50-8CB0-2F6721D3D467}" type="presOf" srcId="{160CED7D-768F-471D-B605-060D1A31FAEA}" destId="{95491939-D2FE-46A1-87C4-A8096182036E}" srcOrd="0" destOrd="0" presId="urn:microsoft.com/office/officeart/2005/8/layout/vList2"/>
    <dgm:cxn modelId="{A737EB64-7E61-4726-BC95-533BF2BE1B62}" type="presParOf" srcId="{95491939-D2FE-46A1-87C4-A8096182036E}" destId="{9FAAD3E6-711C-4C41-ACC9-ADD4CD3C5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Повышение квалификации </a:t>
          </a:r>
        </a:p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 рамках сетевого взаимодействия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1" custScaleX="94478" custScaleY="78134" custLinFactY="-80542" custLinFactNeighborX="10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08B63275-2FBB-4896-A5CE-62B724FA7718}" type="presOf" srcId="{F2A4F05F-4D12-47D3-A4A3-62E5CBB596B6}" destId="{9FAAD3E6-711C-4C41-ACC9-ADD4CD3C52C6}" srcOrd="0" destOrd="0" presId="urn:microsoft.com/office/officeart/2005/8/layout/vList2"/>
    <dgm:cxn modelId="{017F8940-D1B9-46BF-A58C-D7BCDE9D0E8F}" type="presOf" srcId="{160CED7D-768F-471D-B605-060D1A31FAEA}" destId="{95491939-D2FE-46A1-87C4-A8096182036E}" srcOrd="0" destOrd="0" presId="urn:microsoft.com/office/officeart/2005/8/layout/vList2"/>
    <dgm:cxn modelId="{8765871D-706C-429E-825F-0FDE24E05A7E}" type="presParOf" srcId="{95491939-D2FE-46A1-87C4-A8096182036E}" destId="{9FAAD3E6-711C-4C41-ACC9-ADD4CD3C5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60CED7D-768F-471D-B605-060D1A31FA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4F05F-4D12-47D3-A4A3-62E5CBB596B6}">
      <dgm:prSet phldrT="[Текст]" custT="1"/>
      <dgm:spPr/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Повышение квалификации </a:t>
          </a:r>
        </a:p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 рамках сетевого взаимодействия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FD1958D-5D97-472B-9793-2045BFDF137F}" type="parTrans" cxnId="{E49884C3-51EF-4770-88CA-5813A6C00F17}">
      <dgm:prSet/>
      <dgm:spPr/>
      <dgm:t>
        <a:bodyPr/>
        <a:lstStyle/>
        <a:p>
          <a:endParaRPr lang="ru-RU"/>
        </a:p>
      </dgm:t>
    </dgm:pt>
    <dgm:pt modelId="{B0E3C675-CBCC-4542-9A8B-29CD41C8AFC1}" type="sibTrans" cxnId="{E49884C3-51EF-4770-88CA-5813A6C00F17}">
      <dgm:prSet/>
      <dgm:spPr/>
      <dgm:t>
        <a:bodyPr/>
        <a:lstStyle/>
        <a:p>
          <a:endParaRPr lang="ru-RU"/>
        </a:p>
      </dgm:t>
    </dgm:pt>
    <dgm:pt modelId="{95491939-D2FE-46A1-87C4-A8096182036E}" type="pres">
      <dgm:prSet presAssocID="{160CED7D-768F-471D-B605-060D1A31FA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AD3E6-711C-4C41-ACC9-ADD4CD3C52C6}" type="pres">
      <dgm:prSet presAssocID="{F2A4F05F-4D12-47D3-A4A3-62E5CBB596B6}" presName="parentText" presStyleLbl="node1" presStyleIdx="0" presStyleCnt="1" custScaleX="94478" custScaleY="78134" custLinFactY="-80542" custLinFactNeighborX="101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9884C3-51EF-4770-88CA-5813A6C00F17}" srcId="{160CED7D-768F-471D-B605-060D1A31FAEA}" destId="{F2A4F05F-4D12-47D3-A4A3-62E5CBB596B6}" srcOrd="0" destOrd="0" parTransId="{DFD1958D-5D97-472B-9793-2045BFDF137F}" sibTransId="{B0E3C675-CBCC-4542-9A8B-29CD41C8AFC1}"/>
    <dgm:cxn modelId="{48C2D507-7129-49C6-AF21-9B80D7F7BA35}" type="presOf" srcId="{F2A4F05F-4D12-47D3-A4A3-62E5CBB596B6}" destId="{9FAAD3E6-711C-4C41-ACC9-ADD4CD3C52C6}" srcOrd="0" destOrd="0" presId="urn:microsoft.com/office/officeart/2005/8/layout/vList2"/>
    <dgm:cxn modelId="{A038218C-8213-4899-A637-6E16EFC26199}" type="presOf" srcId="{160CED7D-768F-471D-B605-060D1A31FAEA}" destId="{95491939-D2FE-46A1-87C4-A8096182036E}" srcOrd="0" destOrd="0" presId="urn:microsoft.com/office/officeart/2005/8/layout/vList2"/>
    <dgm:cxn modelId="{27DB6366-2B05-49ED-816F-909032C93B01}" type="presParOf" srcId="{95491939-D2FE-46A1-87C4-A8096182036E}" destId="{9FAAD3E6-711C-4C41-ACC9-ADD4CD3C52C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B48D9DD-C088-4F5A-89DF-A6DFD57C2BF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3013A-87FD-4AD1-A0DC-2573DA79D85B}">
      <dgm:prSet phldrT="[Текст]"/>
      <dgm:spPr/>
      <dgm:t>
        <a:bodyPr/>
        <a:lstStyle/>
        <a:p>
          <a:r>
            <a:rPr lang="ru-RU" b="1" dirty="0" smtClean="0"/>
            <a:t>Мониторинг эффективности ОМП </a:t>
          </a:r>
          <a:endParaRPr lang="ru-RU" dirty="0"/>
        </a:p>
      </dgm:t>
    </dgm:pt>
    <dgm:pt modelId="{A9651617-3046-471E-BBED-EC3977CDAB79}" type="parTrans" cxnId="{CB8E8524-763D-460A-8072-C95D152206CE}">
      <dgm:prSet/>
      <dgm:spPr/>
      <dgm:t>
        <a:bodyPr/>
        <a:lstStyle/>
        <a:p>
          <a:endParaRPr lang="ru-RU"/>
        </a:p>
      </dgm:t>
    </dgm:pt>
    <dgm:pt modelId="{515F5669-9786-4F9D-8DDC-B6E0B7B52782}" type="sibTrans" cxnId="{CB8E8524-763D-460A-8072-C95D152206CE}">
      <dgm:prSet/>
      <dgm:spPr/>
      <dgm:t>
        <a:bodyPr/>
        <a:lstStyle/>
        <a:p>
          <a:endParaRPr lang="ru-RU"/>
        </a:p>
      </dgm:t>
    </dgm:pt>
    <dgm:pt modelId="{F755EA77-F168-4808-A4A1-5FDE00E6D453}">
      <dgm:prSet phldrT="[Текст]"/>
      <dgm:spPr/>
      <dgm:t>
        <a:bodyPr/>
        <a:lstStyle/>
        <a:p>
          <a:r>
            <a:rPr lang="ru-RU" dirty="0" smtClean="0"/>
            <a:t>Доля сетевых и социальных партнеров возросла</a:t>
          </a:r>
        </a:p>
        <a:p>
          <a:r>
            <a:rPr lang="ru-RU" dirty="0" smtClean="0"/>
            <a:t> с 1 до 9 </a:t>
          </a:r>
          <a:endParaRPr lang="ru-RU" dirty="0"/>
        </a:p>
      </dgm:t>
    </dgm:pt>
    <dgm:pt modelId="{D07C98C6-9402-4FF7-9AFB-2932A99F4584}" type="parTrans" cxnId="{C5A672D8-63FB-4E40-8FA7-CD45BE206971}">
      <dgm:prSet/>
      <dgm:spPr/>
      <dgm:t>
        <a:bodyPr/>
        <a:lstStyle/>
        <a:p>
          <a:endParaRPr lang="ru-RU"/>
        </a:p>
      </dgm:t>
    </dgm:pt>
    <dgm:pt modelId="{A098F3F2-5756-4250-B325-3809B6DF0C76}" type="sibTrans" cxnId="{C5A672D8-63FB-4E40-8FA7-CD45BE206971}">
      <dgm:prSet/>
      <dgm:spPr/>
      <dgm:t>
        <a:bodyPr/>
        <a:lstStyle/>
        <a:p>
          <a:endParaRPr lang="ru-RU"/>
        </a:p>
      </dgm:t>
    </dgm:pt>
    <dgm:pt modelId="{D707561E-6D7A-40DE-93A2-1405D9753D1B}">
      <dgm:prSet phldrT="[Текст]"/>
      <dgm:spPr/>
      <dgm:t>
        <a:bodyPr/>
        <a:lstStyle/>
        <a:p>
          <a:r>
            <a:rPr lang="ru-RU" dirty="0" smtClean="0"/>
            <a:t>Системная работа</a:t>
          </a:r>
        </a:p>
        <a:p>
          <a:r>
            <a:rPr lang="ru-RU" dirty="0" smtClean="0"/>
            <a:t>позволяет транслировать накопленный опыт на уровне города, республики.</a:t>
          </a:r>
          <a:endParaRPr lang="ru-RU" dirty="0"/>
        </a:p>
      </dgm:t>
    </dgm:pt>
    <dgm:pt modelId="{C9992048-04BE-49E9-BB95-339D4C169B21}" type="parTrans" cxnId="{1DD7F031-98F3-4279-8169-FB6A42A8249C}">
      <dgm:prSet/>
      <dgm:spPr/>
      <dgm:t>
        <a:bodyPr/>
        <a:lstStyle/>
        <a:p>
          <a:endParaRPr lang="ru-RU"/>
        </a:p>
      </dgm:t>
    </dgm:pt>
    <dgm:pt modelId="{44AB55CE-5AD6-4798-9017-A2EC4C403088}" type="sibTrans" cxnId="{1DD7F031-98F3-4279-8169-FB6A42A8249C}">
      <dgm:prSet/>
      <dgm:spPr/>
      <dgm:t>
        <a:bodyPr/>
        <a:lstStyle/>
        <a:p>
          <a:endParaRPr lang="ru-RU"/>
        </a:p>
      </dgm:t>
    </dgm:pt>
    <dgm:pt modelId="{E63F5342-94B4-4E30-A464-666B2C6983C0}">
      <dgm:prSet phldrT="[Текст]"/>
      <dgm:spPr/>
      <dgm:t>
        <a:bodyPr/>
        <a:lstStyle/>
        <a:p>
          <a:r>
            <a:rPr lang="ru-RU" dirty="0" smtClean="0"/>
            <a:t>Имидж школы возрастает: </a:t>
          </a:r>
        </a:p>
        <a:p>
          <a:r>
            <a:rPr lang="ru-RU" dirty="0" smtClean="0"/>
            <a:t>рост удовлетворенности работой ОУ всех участников образовательного процесса</a:t>
          </a:r>
          <a:endParaRPr lang="ru-RU" dirty="0"/>
        </a:p>
      </dgm:t>
    </dgm:pt>
    <dgm:pt modelId="{BF8489D1-1317-4874-A141-ABD4EC922FDA}" type="parTrans" cxnId="{CE1A564A-8C80-4677-B2A4-C9A628456D75}">
      <dgm:prSet/>
      <dgm:spPr/>
      <dgm:t>
        <a:bodyPr/>
        <a:lstStyle/>
        <a:p>
          <a:endParaRPr lang="ru-RU"/>
        </a:p>
      </dgm:t>
    </dgm:pt>
    <dgm:pt modelId="{146BFDB0-63ED-4054-A52D-4410D0818444}" type="sibTrans" cxnId="{CE1A564A-8C80-4677-B2A4-C9A628456D75}">
      <dgm:prSet/>
      <dgm:spPr/>
      <dgm:t>
        <a:bodyPr/>
        <a:lstStyle/>
        <a:p>
          <a:endParaRPr lang="ru-RU"/>
        </a:p>
      </dgm:t>
    </dgm:pt>
    <dgm:pt modelId="{276B82E9-BC9E-45B5-8466-682E306D2030}" type="pres">
      <dgm:prSet presAssocID="{CB48D9DD-C088-4F5A-89DF-A6DFD57C2B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7231D-AAFB-4946-B86B-39C6ED0FCFC7}" type="pres">
      <dgm:prSet presAssocID="{29F3013A-87FD-4AD1-A0DC-2573DA79D85B}" presName="roof" presStyleLbl="dkBgShp" presStyleIdx="0" presStyleCnt="2"/>
      <dgm:spPr/>
      <dgm:t>
        <a:bodyPr/>
        <a:lstStyle/>
        <a:p>
          <a:endParaRPr lang="ru-RU"/>
        </a:p>
      </dgm:t>
    </dgm:pt>
    <dgm:pt modelId="{3748FC83-28E6-45F2-8064-8ADD6D3A0B12}" type="pres">
      <dgm:prSet presAssocID="{29F3013A-87FD-4AD1-A0DC-2573DA79D85B}" presName="pillars" presStyleCnt="0"/>
      <dgm:spPr/>
    </dgm:pt>
    <dgm:pt modelId="{7EB0DD73-09DA-49A2-A068-857E97D23AFE}" type="pres">
      <dgm:prSet presAssocID="{29F3013A-87FD-4AD1-A0DC-2573DA79D85B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8DF57-7AA1-484E-B087-5C47E1B23B89}" type="pres">
      <dgm:prSet presAssocID="{D707561E-6D7A-40DE-93A2-1405D9753D1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59DF2-9391-4565-8AEC-1CFEFF6BD1C4}" type="pres">
      <dgm:prSet presAssocID="{E63F5342-94B4-4E30-A464-666B2C6983C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8EB5DB-E4B7-47DD-A329-6B0EDCB745BA}" type="pres">
      <dgm:prSet presAssocID="{29F3013A-87FD-4AD1-A0DC-2573DA79D85B}" presName="base" presStyleLbl="dkBgShp" presStyleIdx="1" presStyleCnt="2"/>
      <dgm:spPr/>
    </dgm:pt>
  </dgm:ptLst>
  <dgm:cxnLst>
    <dgm:cxn modelId="{0F714231-C592-46DC-9F76-3779AB299321}" type="presOf" srcId="{29F3013A-87FD-4AD1-A0DC-2573DA79D85B}" destId="{1BD7231D-AAFB-4946-B86B-39C6ED0FCFC7}" srcOrd="0" destOrd="0" presId="urn:microsoft.com/office/officeart/2005/8/layout/hList3"/>
    <dgm:cxn modelId="{CE1A564A-8C80-4677-B2A4-C9A628456D75}" srcId="{29F3013A-87FD-4AD1-A0DC-2573DA79D85B}" destId="{E63F5342-94B4-4E30-A464-666B2C6983C0}" srcOrd="2" destOrd="0" parTransId="{BF8489D1-1317-4874-A141-ABD4EC922FDA}" sibTransId="{146BFDB0-63ED-4054-A52D-4410D0818444}"/>
    <dgm:cxn modelId="{1DD7F031-98F3-4279-8169-FB6A42A8249C}" srcId="{29F3013A-87FD-4AD1-A0DC-2573DA79D85B}" destId="{D707561E-6D7A-40DE-93A2-1405D9753D1B}" srcOrd="1" destOrd="0" parTransId="{C9992048-04BE-49E9-BB95-339D4C169B21}" sibTransId="{44AB55CE-5AD6-4798-9017-A2EC4C403088}"/>
    <dgm:cxn modelId="{CB8E8524-763D-460A-8072-C95D152206CE}" srcId="{CB48D9DD-C088-4F5A-89DF-A6DFD57C2BF4}" destId="{29F3013A-87FD-4AD1-A0DC-2573DA79D85B}" srcOrd="0" destOrd="0" parTransId="{A9651617-3046-471E-BBED-EC3977CDAB79}" sibTransId="{515F5669-9786-4F9D-8DDC-B6E0B7B52782}"/>
    <dgm:cxn modelId="{C5A672D8-63FB-4E40-8FA7-CD45BE206971}" srcId="{29F3013A-87FD-4AD1-A0DC-2573DA79D85B}" destId="{F755EA77-F168-4808-A4A1-5FDE00E6D453}" srcOrd="0" destOrd="0" parTransId="{D07C98C6-9402-4FF7-9AFB-2932A99F4584}" sibTransId="{A098F3F2-5756-4250-B325-3809B6DF0C76}"/>
    <dgm:cxn modelId="{DD15FC6B-253B-40AE-9F62-0B3B7F446C80}" type="presOf" srcId="{D707561E-6D7A-40DE-93A2-1405D9753D1B}" destId="{67D8DF57-7AA1-484E-B087-5C47E1B23B89}" srcOrd="0" destOrd="0" presId="urn:microsoft.com/office/officeart/2005/8/layout/hList3"/>
    <dgm:cxn modelId="{3AFD3FE0-45A4-44C0-A154-1090BEA898B4}" type="presOf" srcId="{CB48D9DD-C088-4F5A-89DF-A6DFD57C2BF4}" destId="{276B82E9-BC9E-45B5-8466-682E306D2030}" srcOrd="0" destOrd="0" presId="urn:microsoft.com/office/officeart/2005/8/layout/hList3"/>
    <dgm:cxn modelId="{B5F389F0-57C7-4932-A069-9BA778AD4872}" type="presOf" srcId="{F755EA77-F168-4808-A4A1-5FDE00E6D453}" destId="{7EB0DD73-09DA-49A2-A068-857E97D23AFE}" srcOrd="0" destOrd="0" presId="urn:microsoft.com/office/officeart/2005/8/layout/hList3"/>
    <dgm:cxn modelId="{4354D933-FEDA-4711-B21A-E784DF15D795}" type="presOf" srcId="{E63F5342-94B4-4E30-A464-666B2C6983C0}" destId="{B9F59DF2-9391-4565-8AEC-1CFEFF6BD1C4}" srcOrd="0" destOrd="0" presId="urn:microsoft.com/office/officeart/2005/8/layout/hList3"/>
    <dgm:cxn modelId="{D139EDEA-FF22-4979-8887-8805482E2754}" type="presParOf" srcId="{276B82E9-BC9E-45B5-8466-682E306D2030}" destId="{1BD7231D-AAFB-4946-B86B-39C6ED0FCFC7}" srcOrd="0" destOrd="0" presId="urn:microsoft.com/office/officeart/2005/8/layout/hList3"/>
    <dgm:cxn modelId="{2D2E344C-08DC-418F-AA00-A2160F380AA2}" type="presParOf" srcId="{276B82E9-BC9E-45B5-8466-682E306D2030}" destId="{3748FC83-28E6-45F2-8064-8ADD6D3A0B12}" srcOrd="1" destOrd="0" presId="urn:microsoft.com/office/officeart/2005/8/layout/hList3"/>
    <dgm:cxn modelId="{07119FDC-2AB7-4802-B1F3-2C5AD5238A4B}" type="presParOf" srcId="{3748FC83-28E6-45F2-8064-8ADD6D3A0B12}" destId="{7EB0DD73-09DA-49A2-A068-857E97D23AFE}" srcOrd="0" destOrd="0" presId="urn:microsoft.com/office/officeart/2005/8/layout/hList3"/>
    <dgm:cxn modelId="{9EDE74B0-9B54-492D-85AC-34F5DD16F381}" type="presParOf" srcId="{3748FC83-28E6-45F2-8064-8ADD6D3A0B12}" destId="{67D8DF57-7AA1-484E-B087-5C47E1B23B89}" srcOrd="1" destOrd="0" presId="urn:microsoft.com/office/officeart/2005/8/layout/hList3"/>
    <dgm:cxn modelId="{D400E60A-9A19-4EF3-8376-8C298C31E625}" type="presParOf" srcId="{3748FC83-28E6-45F2-8064-8ADD6D3A0B12}" destId="{B9F59DF2-9391-4565-8AEC-1CFEFF6BD1C4}" srcOrd="2" destOrd="0" presId="urn:microsoft.com/office/officeart/2005/8/layout/hList3"/>
    <dgm:cxn modelId="{81FE4480-0C2A-409E-8F09-E8D377FC22BA}" type="presParOf" srcId="{276B82E9-BC9E-45B5-8466-682E306D2030}" destId="{078EB5DB-E4B7-47DD-A329-6B0EDCB745B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B0EA6-C3CC-434D-A93B-D2D9982EC6E9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4112E-6A49-4AA9-A35E-7677F0564F1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 начальных классов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36DD-B90A-497E-8784-2A5039BBBB7A}" type="parTrans" cxnId="{329207A6-A906-4F29-8F21-FBF131DD80CB}">
      <dgm:prSet/>
      <dgm:spPr/>
      <dgm:t>
        <a:bodyPr/>
        <a:lstStyle/>
        <a:p>
          <a:endParaRPr lang="ru-RU"/>
        </a:p>
      </dgm:t>
    </dgm:pt>
    <dgm:pt modelId="{845A57B6-CE37-4E40-98DB-22311591FF55}" type="sibTrans" cxnId="{329207A6-A906-4F29-8F21-FBF131DD80CB}">
      <dgm:prSet/>
      <dgm:spPr/>
      <dgm:t>
        <a:bodyPr/>
        <a:lstStyle/>
        <a:p>
          <a:endParaRPr lang="ru-RU"/>
        </a:p>
      </dgm:t>
    </dgm:pt>
    <dgm:pt modelId="{4DA743AE-2856-4925-A999-92B8F455DA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ноутбуков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433BA-172C-4343-B4E3-3D4AEB9A81CD}" type="parTrans" cxnId="{9479470B-856C-4D73-BEF2-999E6F278771}">
      <dgm:prSet/>
      <dgm:spPr/>
      <dgm:t>
        <a:bodyPr/>
        <a:lstStyle/>
        <a:p>
          <a:endParaRPr lang="ru-RU"/>
        </a:p>
      </dgm:t>
    </dgm:pt>
    <dgm:pt modelId="{1FC1F7F0-8347-49BE-9ECF-E65CB6C99406}" type="sibTrans" cxnId="{9479470B-856C-4D73-BEF2-999E6F278771}">
      <dgm:prSet/>
      <dgm:spPr/>
      <dgm:t>
        <a:bodyPr/>
        <a:lstStyle/>
        <a:p>
          <a:endParaRPr lang="ru-RU"/>
        </a:p>
      </dgm:t>
    </dgm:pt>
    <dgm:pt modelId="{6FD3B485-91B1-4250-B4AA-ECC3D6BACE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доска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Smart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короткофокусный проектор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F05A-ACA7-4620-9C0A-B3AF83851B04}" type="parTrans" cxnId="{209AE6DD-9E61-4B56-BF81-6DC4D800D816}">
      <dgm:prSet/>
      <dgm:spPr/>
      <dgm:t>
        <a:bodyPr/>
        <a:lstStyle/>
        <a:p>
          <a:endParaRPr lang="ru-RU"/>
        </a:p>
      </dgm:t>
    </dgm:pt>
    <dgm:pt modelId="{C6FAD7C7-5BD2-47B6-9040-3A1888E5B0DF}" type="sibTrans" cxnId="{209AE6DD-9E61-4B56-BF81-6DC4D800D816}">
      <dgm:prSet/>
      <dgm:spPr/>
      <dgm:t>
        <a:bodyPr/>
        <a:lstStyle/>
        <a:p>
          <a:endParaRPr lang="ru-RU"/>
        </a:p>
      </dgm:t>
    </dgm:pt>
    <dgm:pt modelId="{6B0A50D9-AD84-49B9-9AE8-10B4BACFC32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Цифровой микроскоп 13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4207-7CFE-4A10-97F8-22CF7FE347D6}" type="parTrans" cxnId="{D69DB4BA-D7B5-4052-BDE6-ED6E87E96170}">
      <dgm:prSet/>
      <dgm:spPr/>
      <dgm:t>
        <a:bodyPr/>
        <a:lstStyle/>
        <a:p>
          <a:endParaRPr lang="ru-RU"/>
        </a:p>
      </dgm:t>
    </dgm:pt>
    <dgm:pt modelId="{3A754BBF-FCB9-412A-84A2-B435FC2501B9}" type="sibTrans" cxnId="{D69DB4BA-D7B5-4052-BDE6-ED6E87E96170}">
      <dgm:prSet/>
      <dgm:spPr/>
      <dgm:t>
        <a:bodyPr/>
        <a:lstStyle/>
        <a:p>
          <a:endParaRPr lang="ru-RU"/>
        </a:p>
      </dgm:t>
    </dgm:pt>
    <dgm:pt modelId="{8EC14B03-C3AB-4B8C-A325-13B407FB4A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92FEC-DCF7-4E94-8FFC-C61F3C36CEF4}" type="parTrans" cxnId="{3D061890-87C5-4993-B044-A7760319594D}">
      <dgm:prSet/>
      <dgm:spPr/>
      <dgm:t>
        <a:bodyPr/>
        <a:lstStyle/>
        <a:p>
          <a:endParaRPr lang="ru-RU"/>
        </a:p>
      </dgm:t>
    </dgm:pt>
    <dgm:pt modelId="{0C520B19-F278-4C59-98C7-AC1F2C7E0D3C}" type="sibTrans" cxnId="{3D061890-87C5-4993-B044-A7760319594D}">
      <dgm:prSet/>
      <dgm:spPr/>
      <dgm:t>
        <a:bodyPr/>
        <a:lstStyle/>
        <a:p>
          <a:endParaRPr lang="ru-RU"/>
        </a:p>
      </dgm:t>
    </dgm:pt>
    <dgm:pt modelId="{EA737677-BE63-4CB6-9949-BBC892E2E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тестирования 25 штук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D8FC-FE79-4378-8694-4EA18B5F07D1}" type="parTrans" cxnId="{1BB12B3D-5417-460E-957B-1D6B81FB5CC6}">
      <dgm:prSet/>
      <dgm:spPr/>
      <dgm:t>
        <a:bodyPr/>
        <a:lstStyle/>
        <a:p>
          <a:endParaRPr lang="ru-RU"/>
        </a:p>
      </dgm:t>
    </dgm:pt>
    <dgm:pt modelId="{0642CC1B-DA8C-4339-9238-337AA9093025}" type="sibTrans" cxnId="{1BB12B3D-5417-460E-957B-1D6B81FB5CC6}">
      <dgm:prSet/>
      <dgm:spPr/>
      <dgm:t>
        <a:bodyPr/>
        <a:lstStyle/>
        <a:p>
          <a:endParaRPr lang="ru-RU"/>
        </a:p>
      </dgm:t>
    </dgm:pt>
    <dgm:pt modelId="{1732E7A5-5877-4776-A778-239160F8EB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Графический планшет 13 штук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71A3-2324-49D6-B2E4-C5DC4F150E06}" type="parTrans" cxnId="{95CB6A9D-EEAC-4A2C-B9DA-460E328AA145}">
      <dgm:prSet/>
      <dgm:spPr/>
      <dgm:t>
        <a:bodyPr/>
        <a:lstStyle/>
        <a:p>
          <a:endParaRPr lang="ru-RU"/>
        </a:p>
      </dgm:t>
    </dgm:pt>
    <dgm:pt modelId="{AF642CF8-2AD5-496A-8DBD-7E19E0D54B8D}" type="sibTrans" cxnId="{95CB6A9D-EEAC-4A2C-B9DA-460E328AA145}">
      <dgm:prSet/>
      <dgm:spPr/>
      <dgm:t>
        <a:bodyPr/>
        <a:lstStyle/>
        <a:p>
          <a:endParaRPr lang="ru-RU"/>
        </a:p>
      </dgm:t>
    </dgm:pt>
    <dgm:pt modelId="{7A3A37F2-89E1-4698-BC15-FAC02CABC04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Цифровой фотоаппарат 13 шт.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E911B-CD3A-4334-B628-22BC5B356C40}" type="parTrans" cxnId="{724C2697-DF3E-4306-8989-EA68DFF2C403}">
      <dgm:prSet/>
      <dgm:spPr/>
      <dgm:t>
        <a:bodyPr/>
        <a:lstStyle/>
        <a:p>
          <a:endParaRPr lang="ru-RU"/>
        </a:p>
      </dgm:t>
    </dgm:pt>
    <dgm:pt modelId="{E5561418-E156-41E7-AFFF-533A7322DAE1}" type="sibTrans" cxnId="{724C2697-DF3E-4306-8989-EA68DFF2C403}">
      <dgm:prSet/>
      <dgm:spPr/>
      <dgm:t>
        <a:bodyPr/>
        <a:lstStyle/>
        <a:p>
          <a:endParaRPr lang="ru-RU"/>
        </a:p>
      </dgm:t>
    </dgm:pt>
    <dgm:pt modelId="{7CBDFCB7-FCDA-4F21-85E7-C0ECE299ADFD}" type="pres">
      <dgm:prSet presAssocID="{196B0EA6-C3CC-434D-A93B-D2D9982EC6E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F865E1-53CB-4016-AD0E-9451D0A34E2B}" type="pres">
      <dgm:prSet presAssocID="{7294112E-6A49-4AA9-A35E-7677F0564F19}" presName="root" presStyleCnt="0">
        <dgm:presLayoutVars>
          <dgm:chMax/>
          <dgm:chPref val="4"/>
        </dgm:presLayoutVars>
      </dgm:prSet>
      <dgm:spPr/>
    </dgm:pt>
    <dgm:pt modelId="{44D96B5E-854B-4545-A504-0BB29F694F5C}" type="pres">
      <dgm:prSet presAssocID="{7294112E-6A49-4AA9-A35E-7677F0564F19}" presName="rootComposite" presStyleCnt="0">
        <dgm:presLayoutVars/>
      </dgm:prSet>
      <dgm:spPr/>
    </dgm:pt>
    <dgm:pt modelId="{514429EE-E2C5-4725-802B-0E8B2BD9239A}" type="pres">
      <dgm:prSet presAssocID="{7294112E-6A49-4AA9-A35E-7677F0564F19}" presName="rootText" presStyleLbl="node0" presStyleIdx="0" presStyleCnt="1" custScaleX="17783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8B70E18-8B97-46A6-99BB-A7660742E77B}" type="pres">
      <dgm:prSet presAssocID="{7294112E-6A49-4AA9-A35E-7677F0564F19}" presName="childShape" presStyleCnt="0">
        <dgm:presLayoutVars>
          <dgm:chMax val="0"/>
          <dgm:chPref val="0"/>
        </dgm:presLayoutVars>
      </dgm:prSet>
      <dgm:spPr/>
    </dgm:pt>
    <dgm:pt modelId="{FC44558D-494C-498E-8026-E68A05A637BA}" type="pres">
      <dgm:prSet presAssocID="{4DA743AE-2856-4925-A999-92B8F455DA64}" presName="childComposite" presStyleCnt="0">
        <dgm:presLayoutVars>
          <dgm:chMax val="0"/>
          <dgm:chPref val="0"/>
        </dgm:presLayoutVars>
      </dgm:prSet>
      <dgm:spPr/>
    </dgm:pt>
    <dgm:pt modelId="{524C2019-4F91-42CB-93B2-0527D216F63F}" type="pres">
      <dgm:prSet presAssocID="{4DA743AE-2856-4925-A999-92B8F455DA64}" presName="Image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39A1A8B-2E28-4433-A61C-BB2124BB4AD7}" type="pres">
      <dgm:prSet presAssocID="{4DA743AE-2856-4925-A999-92B8F455DA64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794C-169E-4E5A-B104-0B9208F46E4C}" type="pres">
      <dgm:prSet presAssocID="{6FD3B485-91B1-4250-B4AA-ECC3D6BACEE7}" presName="childComposite" presStyleCnt="0">
        <dgm:presLayoutVars>
          <dgm:chMax val="0"/>
          <dgm:chPref val="0"/>
        </dgm:presLayoutVars>
      </dgm:prSet>
      <dgm:spPr/>
    </dgm:pt>
    <dgm:pt modelId="{1798DD49-897F-4E0E-A1F4-8C1FB3C2CD2F}" type="pres">
      <dgm:prSet presAssocID="{6FD3B485-91B1-4250-B4AA-ECC3D6BACEE7}" presName="Image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CB5F53C-08F7-47C6-B162-E39ECBDE1A19}" type="pres">
      <dgm:prSet presAssocID="{6FD3B485-91B1-4250-B4AA-ECC3D6BACEE7}" presName="childText" presStyleLbl="lnNode1" presStyleIdx="1" presStyleCnt="7" custLinFactNeighborX="1072" custLinFactNeighborY="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9232-4B49-494B-AB2B-F8D106B4012D}" type="pres">
      <dgm:prSet presAssocID="{8EC14B03-C3AB-4B8C-A325-13B407FB4ADA}" presName="childComposite" presStyleCnt="0">
        <dgm:presLayoutVars>
          <dgm:chMax val="0"/>
          <dgm:chPref val="0"/>
        </dgm:presLayoutVars>
      </dgm:prSet>
      <dgm:spPr/>
    </dgm:pt>
    <dgm:pt modelId="{5382C00D-3722-43A1-AF28-7B284D740320}" type="pres">
      <dgm:prSet presAssocID="{8EC14B03-C3AB-4B8C-A325-13B407FB4ADA}" presName="Image" presStyleLbl="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DDB33-D04F-4E30-8081-D30B33B21FB3}" type="pres">
      <dgm:prSet presAssocID="{8EC14B03-C3AB-4B8C-A325-13B407FB4ADA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1429-0D78-47B9-87EC-8CCF5900FCE9}" type="pres">
      <dgm:prSet presAssocID="{EA737677-BE63-4CB6-9949-BBC892E2E074}" presName="childComposite" presStyleCnt="0">
        <dgm:presLayoutVars>
          <dgm:chMax val="0"/>
          <dgm:chPref val="0"/>
        </dgm:presLayoutVars>
      </dgm:prSet>
      <dgm:spPr/>
    </dgm:pt>
    <dgm:pt modelId="{E4C977D5-16E9-467C-99F4-96243D5038FF}" type="pres">
      <dgm:prSet presAssocID="{EA737677-BE63-4CB6-9949-BBC892E2E074}" presName="Image" presStyleLbl="nod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B11C1B-3851-4614-A745-9F8AC30EA1E9}" type="pres">
      <dgm:prSet presAssocID="{EA737677-BE63-4CB6-9949-BBC892E2E074}" presName="childText" presStyleLbl="ln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2C41-D33B-4FEA-8D08-EFBB9FC1D643}" type="pres">
      <dgm:prSet presAssocID="{1732E7A5-5877-4776-A778-239160F8EB00}" presName="childComposite" presStyleCnt="0">
        <dgm:presLayoutVars>
          <dgm:chMax val="0"/>
          <dgm:chPref val="0"/>
        </dgm:presLayoutVars>
      </dgm:prSet>
      <dgm:spPr/>
    </dgm:pt>
    <dgm:pt modelId="{71318819-1B93-4465-9C1C-69D8D96AD3F7}" type="pres">
      <dgm:prSet presAssocID="{1732E7A5-5877-4776-A778-239160F8EB00}" presName="Image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00C1D68C-6DDB-453C-98EE-FC72F648B583}" type="pres">
      <dgm:prSet presAssocID="{1732E7A5-5877-4776-A778-239160F8EB00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B887-271F-42BC-AAE9-B936FF38E4DF}" type="pres">
      <dgm:prSet presAssocID="{6B0A50D9-AD84-49B9-9AE8-10B4BACFC321}" presName="childComposite" presStyleCnt="0">
        <dgm:presLayoutVars>
          <dgm:chMax val="0"/>
          <dgm:chPref val="0"/>
        </dgm:presLayoutVars>
      </dgm:prSet>
      <dgm:spPr/>
    </dgm:pt>
    <dgm:pt modelId="{38B9A5A9-FA5A-4856-BB86-A92E273166B4}" type="pres">
      <dgm:prSet presAssocID="{6B0A50D9-AD84-49B9-9AE8-10B4BACFC321}" presName="Image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F9A0139-5B65-4075-9A07-103836266063}" type="pres">
      <dgm:prSet presAssocID="{6B0A50D9-AD84-49B9-9AE8-10B4BACFC321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3AEA0-AE1D-4C9C-9E93-A38A330B15A4}" type="pres">
      <dgm:prSet presAssocID="{7A3A37F2-89E1-4698-BC15-FAC02CABC04B}" presName="childComposite" presStyleCnt="0">
        <dgm:presLayoutVars>
          <dgm:chMax val="0"/>
          <dgm:chPref val="0"/>
        </dgm:presLayoutVars>
      </dgm:prSet>
      <dgm:spPr/>
    </dgm:pt>
    <dgm:pt modelId="{A87CD179-50E7-4795-A594-81576FFEA14A}" type="pres">
      <dgm:prSet presAssocID="{7A3A37F2-89E1-4698-BC15-FAC02CABC04B}" presName="Image" presStyleLbl="nod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9710E82-7FD4-4E95-A25D-558731193E65}" type="pres">
      <dgm:prSet presAssocID="{7A3A37F2-89E1-4698-BC15-FAC02CABC04B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247FD-8130-4634-85AA-7A0B1E95605E}" type="presOf" srcId="{7294112E-6A49-4AA9-A35E-7677F0564F19}" destId="{514429EE-E2C5-4725-802B-0E8B2BD9239A}" srcOrd="0" destOrd="0" presId="urn:microsoft.com/office/officeart/2008/layout/PictureAccentList"/>
    <dgm:cxn modelId="{D67D474F-9C6F-4DE0-83E2-FC9C99B50D93}" type="presOf" srcId="{EA737677-BE63-4CB6-9949-BBC892E2E074}" destId="{6BB11C1B-3851-4614-A745-9F8AC30EA1E9}" srcOrd="0" destOrd="0" presId="urn:microsoft.com/office/officeart/2008/layout/PictureAccentList"/>
    <dgm:cxn modelId="{D4E3C77F-2B6B-4F25-A709-DF68CC504D4B}" type="presOf" srcId="{8EC14B03-C3AB-4B8C-A325-13B407FB4ADA}" destId="{97DDDB33-D04F-4E30-8081-D30B33B21FB3}" srcOrd="0" destOrd="0" presId="urn:microsoft.com/office/officeart/2008/layout/PictureAccentList"/>
    <dgm:cxn modelId="{398AB3ED-301A-4841-BCAC-9C36572FC9EC}" type="presOf" srcId="{4DA743AE-2856-4925-A999-92B8F455DA64}" destId="{D39A1A8B-2E28-4433-A61C-BB2124BB4AD7}" srcOrd="0" destOrd="0" presId="urn:microsoft.com/office/officeart/2008/layout/PictureAccentList"/>
    <dgm:cxn modelId="{3D061890-87C5-4993-B044-A7760319594D}" srcId="{7294112E-6A49-4AA9-A35E-7677F0564F19}" destId="{8EC14B03-C3AB-4B8C-A325-13B407FB4ADA}" srcOrd="2" destOrd="0" parTransId="{61592FEC-DCF7-4E94-8FFC-C61F3C36CEF4}" sibTransId="{0C520B19-F278-4C59-98C7-AC1F2C7E0D3C}"/>
    <dgm:cxn modelId="{1E305AA2-7374-4881-A251-6F6800DF97B5}" type="presOf" srcId="{196B0EA6-C3CC-434D-A93B-D2D9982EC6E9}" destId="{7CBDFCB7-FCDA-4F21-85E7-C0ECE299ADFD}" srcOrd="0" destOrd="0" presId="urn:microsoft.com/office/officeart/2008/layout/PictureAccentList"/>
    <dgm:cxn modelId="{0191C132-1136-42EB-84D4-6394D19846CD}" type="presOf" srcId="{1732E7A5-5877-4776-A778-239160F8EB00}" destId="{00C1D68C-6DDB-453C-98EE-FC72F648B583}" srcOrd="0" destOrd="0" presId="urn:microsoft.com/office/officeart/2008/layout/PictureAccentList"/>
    <dgm:cxn modelId="{724C2697-DF3E-4306-8989-EA68DFF2C403}" srcId="{7294112E-6A49-4AA9-A35E-7677F0564F19}" destId="{7A3A37F2-89E1-4698-BC15-FAC02CABC04B}" srcOrd="6" destOrd="0" parTransId="{3DDE911B-CD3A-4334-B628-22BC5B356C40}" sibTransId="{E5561418-E156-41E7-AFFF-533A7322DAE1}"/>
    <dgm:cxn modelId="{9479470B-856C-4D73-BEF2-999E6F278771}" srcId="{7294112E-6A49-4AA9-A35E-7677F0564F19}" destId="{4DA743AE-2856-4925-A999-92B8F455DA64}" srcOrd="0" destOrd="0" parTransId="{E10433BA-172C-4343-B4E3-3D4AEB9A81CD}" sibTransId="{1FC1F7F0-8347-49BE-9ECF-E65CB6C99406}"/>
    <dgm:cxn modelId="{DA5E3E67-374B-445C-8DAF-965945E1D07D}" type="presOf" srcId="{6FD3B485-91B1-4250-B4AA-ECC3D6BACEE7}" destId="{0CB5F53C-08F7-47C6-B162-E39ECBDE1A19}" srcOrd="0" destOrd="0" presId="urn:microsoft.com/office/officeart/2008/layout/PictureAccentList"/>
    <dgm:cxn modelId="{D69DB4BA-D7B5-4052-BDE6-ED6E87E96170}" srcId="{7294112E-6A49-4AA9-A35E-7677F0564F19}" destId="{6B0A50D9-AD84-49B9-9AE8-10B4BACFC321}" srcOrd="5" destOrd="0" parTransId="{11024207-7CFE-4A10-97F8-22CF7FE347D6}" sibTransId="{3A754BBF-FCB9-412A-84A2-B435FC2501B9}"/>
    <dgm:cxn modelId="{209AE6DD-9E61-4B56-BF81-6DC4D800D816}" srcId="{7294112E-6A49-4AA9-A35E-7677F0564F19}" destId="{6FD3B485-91B1-4250-B4AA-ECC3D6BACEE7}" srcOrd="1" destOrd="0" parTransId="{552CF05A-ACA7-4620-9C0A-B3AF83851B04}" sibTransId="{C6FAD7C7-5BD2-47B6-9040-3A1888E5B0DF}"/>
    <dgm:cxn modelId="{329207A6-A906-4F29-8F21-FBF131DD80CB}" srcId="{196B0EA6-C3CC-434D-A93B-D2D9982EC6E9}" destId="{7294112E-6A49-4AA9-A35E-7677F0564F19}" srcOrd="0" destOrd="0" parTransId="{357236DD-B90A-497E-8784-2A5039BBBB7A}" sibTransId="{845A57B6-CE37-4E40-98DB-22311591FF55}"/>
    <dgm:cxn modelId="{45D16986-311C-426F-978B-4634452D01CC}" type="presOf" srcId="{7A3A37F2-89E1-4698-BC15-FAC02CABC04B}" destId="{59710E82-7FD4-4E95-A25D-558731193E65}" srcOrd="0" destOrd="0" presId="urn:microsoft.com/office/officeart/2008/layout/PictureAccentList"/>
    <dgm:cxn modelId="{1BB12B3D-5417-460E-957B-1D6B81FB5CC6}" srcId="{7294112E-6A49-4AA9-A35E-7677F0564F19}" destId="{EA737677-BE63-4CB6-9949-BBC892E2E074}" srcOrd="3" destOrd="0" parTransId="{A965D8FC-FE79-4378-8694-4EA18B5F07D1}" sibTransId="{0642CC1B-DA8C-4339-9238-337AA9093025}"/>
    <dgm:cxn modelId="{95CB6A9D-EEAC-4A2C-B9DA-460E328AA145}" srcId="{7294112E-6A49-4AA9-A35E-7677F0564F19}" destId="{1732E7A5-5877-4776-A778-239160F8EB00}" srcOrd="4" destOrd="0" parTransId="{0F9B71A3-2324-49D6-B2E4-C5DC4F150E06}" sibTransId="{AF642CF8-2AD5-496A-8DBD-7E19E0D54B8D}"/>
    <dgm:cxn modelId="{444227B6-96AE-495F-8077-76E9B722E997}" type="presOf" srcId="{6B0A50D9-AD84-49B9-9AE8-10B4BACFC321}" destId="{9F9A0139-5B65-4075-9A07-103836266063}" srcOrd="0" destOrd="0" presId="urn:microsoft.com/office/officeart/2008/layout/PictureAccentList"/>
    <dgm:cxn modelId="{28ACA26A-6CEB-4CDD-9FCD-8C75DACA370C}" type="presParOf" srcId="{7CBDFCB7-FCDA-4F21-85E7-C0ECE299ADFD}" destId="{32F865E1-53CB-4016-AD0E-9451D0A34E2B}" srcOrd="0" destOrd="0" presId="urn:microsoft.com/office/officeart/2008/layout/PictureAccentList"/>
    <dgm:cxn modelId="{60F14C8C-2B58-4513-927C-02427A3371D3}" type="presParOf" srcId="{32F865E1-53CB-4016-AD0E-9451D0A34E2B}" destId="{44D96B5E-854B-4545-A504-0BB29F694F5C}" srcOrd="0" destOrd="0" presId="urn:microsoft.com/office/officeart/2008/layout/PictureAccentList"/>
    <dgm:cxn modelId="{FADDBF53-0C5F-41DE-A550-AB824D046337}" type="presParOf" srcId="{44D96B5E-854B-4545-A504-0BB29F694F5C}" destId="{514429EE-E2C5-4725-802B-0E8B2BD9239A}" srcOrd="0" destOrd="0" presId="urn:microsoft.com/office/officeart/2008/layout/PictureAccentList"/>
    <dgm:cxn modelId="{456DBB13-985D-4927-9499-0DB23AD69286}" type="presParOf" srcId="{32F865E1-53CB-4016-AD0E-9451D0A34E2B}" destId="{08B70E18-8B97-46A6-99BB-A7660742E77B}" srcOrd="1" destOrd="0" presId="urn:microsoft.com/office/officeart/2008/layout/PictureAccentList"/>
    <dgm:cxn modelId="{2B95AF6E-D5C5-4D13-967D-2D87092069CB}" type="presParOf" srcId="{08B70E18-8B97-46A6-99BB-A7660742E77B}" destId="{FC44558D-494C-498E-8026-E68A05A637BA}" srcOrd="0" destOrd="0" presId="urn:microsoft.com/office/officeart/2008/layout/PictureAccentList"/>
    <dgm:cxn modelId="{48892649-908F-45BF-9025-D7111A91E80F}" type="presParOf" srcId="{FC44558D-494C-498E-8026-E68A05A637BA}" destId="{524C2019-4F91-42CB-93B2-0527D216F63F}" srcOrd="0" destOrd="0" presId="urn:microsoft.com/office/officeart/2008/layout/PictureAccentList"/>
    <dgm:cxn modelId="{0416FBC5-F360-405C-925E-57ADAFBF97F5}" type="presParOf" srcId="{FC44558D-494C-498E-8026-E68A05A637BA}" destId="{D39A1A8B-2E28-4433-A61C-BB2124BB4AD7}" srcOrd="1" destOrd="0" presId="urn:microsoft.com/office/officeart/2008/layout/PictureAccentList"/>
    <dgm:cxn modelId="{E51BECD2-3678-4EC5-ADC6-803E89C86A35}" type="presParOf" srcId="{08B70E18-8B97-46A6-99BB-A7660742E77B}" destId="{E30C794C-169E-4E5A-B104-0B9208F46E4C}" srcOrd="1" destOrd="0" presId="urn:microsoft.com/office/officeart/2008/layout/PictureAccentList"/>
    <dgm:cxn modelId="{09138B03-3221-4534-A2EC-00B2917AAE0D}" type="presParOf" srcId="{E30C794C-169E-4E5A-B104-0B9208F46E4C}" destId="{1798DD49-897F-4E0E-A1F4-8C1FB3C2CD2F}" srcOrd="0" destOrd="0" presId="urn:microsoft.com/office/officeart/2008/layout/PictureAccentList"/>
    <dgm:cxn modelId="{CC781949-7CF4-4175-BA0C-BFD6C207F9FF}" type="presParOf" srcId="{E30C794C-169E-4E5A-B104-0B9208F46E4C}" destId="{0CB5F53C-08F7-47C6-B162-E39ECBDE1A19}" srcOrd="1" destOrd="0" presId="urn:microsoft.com/office/officeart/2008/layout/PictureAccentList"/>
    <dgm:cxn modelId="{EF3268F8-0104-47FD-BF3F-C30FC4743BB1}" type="presParOf" srcId="{08B70E18-8B97-46A6-99BB-A7660742E77B}" destId="{68AE9232-4B49-494B-AB2B-F8D106B4012D}" srcOrd="2" destOrd="0" presId="urn:microsoft.com/office/officeart/2008/layout/PictureAccentList"/>
    <dgm:cxn modelId="{D336ABA2-4447-45D4-AF07-A840D7B6865D}" type="presParOf" srcId="{68AE9232-4B49-494B-AB2B-F8D106B4012D}" destId="{5382C00D-3722-43A1-AF28-7B284D740320}" srcOrd="0" destOrd="0" presId="urn:microsoft.com/office/officeart/2008/layout/PictureAccentList"/>
    <dgm:cxn modelId="{6C01CD2F-C6EE-43D3-9B2B-E9CD28C38F4C}" type="presParOf" srcId="{68AE9232-4B49-494B-AB2B-F8D106B4012D}" destId="{97DDDB33-D04F-4E30-8081-D30B33B21FB3}" srcOrd="1" destOrd="0" presId="urn:microsoft.com/office/officeart/2008/layout/PictureAccentList"/>
    <dgm:cxn modelId="{6FDBF039-CCB3-47F9-BBE0-4F82AA1A2001}" type="presParOf" srcId="{08B70E18-8B97-46A6-99BB-A7660742E77B}" destId="{3A9C1429-0D78-47B9-87EC-8CCF5900FCE9}" srcOrd="3" destOrd="0" presId="urn:microsoft.com/office/officeart/2008/layout/PictureAccentList"/>
    <dgm:cxn modelId="{10C8727C-CC63-4FAE-8F09-80A2279E47D4}" type="presParOf" srcId="{3A9C1429-0D78-47B9-87EC-8CCF5900FCE9}" destId="{E4C977D5-16E9-467C-99F4-96243D5038FF}" srcOrd="0" destOrd="0" presId="urn:microsoft.com/office/officeart/2008/layout/PictureAccentList"/>
    <dgm:cxn modelId="{44171786-9627-40C3-B575-9611DF3E97F6}" type="presParOf" srcId="{3A9C1429-0D78-47B9-87EC-8CCF5900FCE9}" destId="{6BB11C1B-3851-4614-A745-9F8AC30EA1E9}" srcOrd="1" destOrd="0" presId="urn:microsoft.com/office/officeart/2008/layout/PictureAccentList"/>
    <dgm:cxn modelId="{40131B72-753F-40F8-BF57-D41C5EE61B9F}" type="presParOf" srcId="{08B70E18-8B97-46A6-99BB-A7660742E77B}" destId="{68582C41-D33B-4FEA-8D08-EFBB9FC1D643}" srcOrd="4" destOrd="0" presId="urn:microsoft.com/office/officeart/2008/layout/PictureAccentList"/>
    <dgm:cxn modelId="{36788CE2-41BE-4C61-9F98-8D3F5EB784E2}" type="presParOf" srcId="{68582C41-D33B-4FEA-8D08-EFBB9FC1D643}" destId="{71318819-1B93-4465-9C1C-69D8D96AD3F7}" srcOrd="0" destOrd="0" presId="urn:microsoft.com/office/officeart/2008/layout/PictureAccentList"/>
    <dgm:cxn modelId="{EAAE4389-A35A-4495-8B07-C47061B864A4}" type="presParOf" srcId="{68582C41-D33B-4FEA-8D08-EFBB9FC1D643}" destId="{00C1D68C-6DDB-453C-98EE-FC72F648B583}" srcOrd="1" destOrd="0" presId="urn:microsoft.com/office/officeart/2008/layout/PictureAccentList"/>
    <dgm:cxn modelId="{71822F24-278B-4A73-A071-FAB10208574A}" type="presParOf" srcId="{08B70E18-8B97-46A6-99BB-A7660742E77B}" destId="{A9A1B887-271F-42BC-AAE9-B936FF38E4DF}" srcOrd="5" destOrd="0" presId="urn:microsoft.com/office/officeart/2008/layout/PictureAccentList"/>
    <dgm:cxn modelId="{31AC0521-8842-4EA7-A772-698D6DC445A7}" type="presParOf" srcId="{A9A1B887-271F-42BC-AAE9-B936FF38E4DF}" destId="{38B9A5A9-FA5A-4856-BB86-A92E273166B4}" srcOrd="0" destOrd="0" presId="urn:microsoft.com/office/officeart/2008/layout/PictureAccentList"/>
    <dgm:cxn modelId="{464A57E0-0194-44DC-8457-909B2F27BD8A}" type="presParOf" srcId="{A9A1B887-271F-42BC-AAE9-B936FF38E4DF}" destId="{9F9A0139-5B65-4075-9A07-103836266063}" srcOrd="1" destOrd="0" presId="urn:microsoft.com/office/officeart/2008/layout/PictureAccentList"/>
    <dgm:cxn modelId="{F35BDE1B-D65B-42A3-BE66-A5B5EAA39133}" type="presParOf" srcId="{08B70E18-8B97-46A6-99BB-A7660742E77B}" destId="{E383AEA0-AE1D-4C9C-9E93-A38A330B15A4}" srcOrd="6" destOrd="0" presId="urn:microsoft.com/office/officeart/2008/layout/PictureAccentList"/>
    <dgm:cxn modelId="{C6A17EB5-1CC4-45B5-80CA-9136E7E5FB7E}" type="presParOf" srcId="{E383AEA0-AE1D-4C9C-9E93-A38A330B15A4}" destId="{A87CD179-50E7-4795-A594-81576FFEA14A}" srcOrd="0" destOrd="0" presId="urn:microsoft.com/office/officeart/2008/layout/PictureAccentList"/>
    <dgm:cxn modelId="{E2315633-C668-4057-898E-E0BD85CA0E89}" type="presParOf" srcId="{E383AEA0-AE1D-4C9C-9E93-A38A330B15A4}" destId="{59710E82-7FD4-4E95-A25D-558731193E6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B0EA6-C3CC-434D-A93B-D2D9982EC6E9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4112E-6A49-4AA9-A35E-7677F0564F1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 математики, истории, географии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36DD-B90A-497E-8784-2A5039BBBB7A}" type="parTrans" cxnId="{329207A6-A906-4F29-8F21-FBF131DD80CB}">
      <dgm:prSet/>
      <dgm:spPr/>
      <dgm:t>
        <a:bodyPr/>
        <a:lstStyle/>
        <a:p>
          <a:endParaRPr lang="ru-RU"/>
        </a:p>
      </dgm:t>
    </dgm:pt>
    <dgm:pt modelId="{845A57B6-CE37-4E40-98DB-22311591FF55}" type="sibTrans" cxnId="{329207A6-A906-4F29-8F21-FBF131DD80CB}">
      <dgm:prSet/>
      <dgm:spPr/>
      <dgm:t>
        <a:bodyPr/>
        <a:lstStyle/>
        <a:p>
          <a:endParaRPr lang="ru-RU"/>
        </a:p>
      </dgm:t>
    </dgm:pt>
    <dgm:pt modelId="{4DA743AE-2856-4925-A999-92B8F455DA6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ноутбуков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433BA-172C-4343-B4E3-3D4AEB9A81CD}" type="parTrans" cxnId="{9479470B-856C-4D73-BEF2-999E6F278771}">
      <dgm:prSet/>
      <dgm:spPr/>
      <dgm:t>
        <a:bodyPr/>
        <a:lstStyle/>
        <a:p>
          <a:endParaRPr lang="ru-RU"/>
        </a:p>
      </dgm:t>
    </dgm:pt>
    <dgm:pt modelId="{1FC1F7F0-8347-49BE-9ECF-E65CB6C99406}" type="sibTrans" cxnId="{9479470B-856C-4D73-BEF2-999E6F278771}">
      <dgm:prSet/>
      <dgm:spPr/>
      <dgm:t>
        <a:bodyPr/>
        <a:lstStyle/>
        <a:p>
          <a:endParaRPr lang="ru-RU"/>
        </a:p>
      </dgm:t>
    </dgm:pt>
    <dgm:pt modelId="{6FD3B485-91B1-4250-B4AA-ECC3D6BACEE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доска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Smart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короткофокусный проектор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F05A-ACA7-4620-9C0A-B3AF83851B04}" type="parTrans" cxnId="{209AE6DD-9E61-4B56-BF81-6DC4D800D816}">
      <dgm:prSet/>
      <dgm:spPr/>
      <dgm:t>
        <a:bodyPr/>
        <a:lstStyle/>
        <a:p>
          <a:endParaRPr lang="ru-RU"/>
        </a:p>
      </dgm:t>
    </dgm:pt>
    <dgm:pt modelId="{C6FAD7C7-5BD2-47B6-9040-3A1888E5B0DF}" type="sibTrans" cxnId="{209AE6DD-9E61-4B56-BF81-6DC4D800D816}">
      <dgm:prSet/>
      <dgm:spPr/>
      <dgm:t>
        <a:bodyPr/>
        <a:lstStyle/>
        <a:p>
          <a:endParaRPr lang="ru-RU"/>
        </a:p>
      </dgm:t>
    </dgm:pt>
    <dgm:pt modelId="{8EC14B03-C3AB-4B8C-A325-13B407FB4AD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92FEC-DCF7-4E94-8FFC-C61F3C36CEF4}" type="parTrans" cxnId="{3D061890-87C5-4993-B044-A7760319594D}">
      <dgm:prSet/>
      <dgm:spPr/>
      <dgm:t>
        <a:bodyPr/>
        <a:lstStyle/>
        <a:p>
          <a:endParaRPr lang="ru-RU"/>
        </a:p>
      </dgm:t>
    </dgm:pt>
    <dgm:pt modelId="{0C520B19-F278-4C59-98C7-AC1F2C7E0D3C}" type="sibTrans" cxnId="{3D061890-87C5-4993-B044-A7760319594D}">
      <dgm:prSet/>
      <dgm:spPr/>
      <dgm:t>
        <a:bodyPr/>
        <a:lstStyle/>
        <a:p>
          <a:endParaRPr lang="ru-RU"/>
        </a:p>
      </dgm:t>
    </dgm:pt>
    <dgm:pt modelId="{EA737677-BE63-4CB6-9949-BBC892E2E07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Smart 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тестирования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D8FC-FE79-4378-8694-4EA18B5F07D1}" type="parTrans" cxnId="{1BB12B3D-5417-460E-957B-1D6B81FB5CC6}">
      <dgm:prSet/>
      <dgm:spPr/>
      <dgm:t>
        <a:bodyPr/>
        <a:lstStyle/>
        <a:p>
          <a:endParaRPr lang="ru-RU"/>
        </a:p>
      </dgm:t>
    </dgm:pt>
    <dgm:pt modelId="{0642CC1B-DA8C-4339-9238-337AA9093025}" type="sibTrans" cxnId="{1BB12B3D-5417-460E-957B-1D6B81FB5CC6}">
      <dgm:prSet/>
      <dgm:spPr/>
      <dgm:t>
        <a:bodyPr/>
        <a:lstStyle/>
        <a:p>
          <a:endParaRPr lang="ru-RU"/>
        </a:p>
      </dgm:t>
    </dgm:pt>
    <dgm:pt modelId="{1732E7A5-5877-4776-A778-239160F8EB0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ЭОР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B71A3-2324-49D6-B2E4-C5DC4F150E06}" type="parTrans" cxnId="{95CB6A9D-EEAC-4A2C-B9DA-460E328AA145}">
      <dgm:prSet/>
      <dgm:spPr/>
      <dgm:t>
        <a:bodyPr/>
        <a:lstStyle/>
        <a:p>
          <a:endParaRPr lang="ru-RU"/>
        </a:p>
      </dgm:t>
    </dgm:pt>
    <dgm:pt modelId="{AF642CF8-2AD5-496A-8DBD-7E19E0D54B8D}" type="sibTrans" cxnId="{95CB6A9D-EEAC-4A2C-B9DA-460E328AA145}">
      <dgm:prSet/>
      <dgm:spPr/>
      <dgm:t>
        <a:bodyPr/>
        <a:lstStyle/>
        <a:p>
          <a:endParaRPr lang="ru-RU"/>
        </a:p>
      </dgm:t>
    </dgm:pt>
    <dgm:pt modelId="{7CBDFCB7-FCDA-4F21-85E7-C0ECE299ADFD}" type="pres">
      <dgm:prSet presAssocID="{196B0EA6-C3CC-434D-A93B-D2D9982EC6E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F865E1-53CB-4016-AD0E-9451D0A34E2B}" type="pres">
      <dgm:prSet presAssocID="{7294112E-6A49-4AA9-A35E-7677F0564F19}" presName="root" presStyleCnt="0">
        <dgm:presLayoutVars>
          <dgm:chMax/>
          <dgm:chPref val="4"/>
        </dgm:presLayoutVars>
      </dgm:prSet>
      <dgm:spPr/>
    </dgm:pt>
    <dgm:pt modelId="{44D96B5E-854B-4545-A504-0BB29F694F5C}" type="pres">
      <dgm:prSet presAssocID="{7294112E-6A49-4AA9-A35E-7677F0564F19}" presName="rootComposite" presStyleCnt="0">
        <dgm:presLayoutVars/>
      </dgm:prSet>
      <dgm:spPr/>
    </dgm:pt>
    <dgm:pt modelId="{514429EE-E2C5-4725-802B-0E8B2BD9239A}" type="pres">
      <dgm:prSet presAssocID="{7294112E-6A49-4AA9-A35E-7677F0564F19}" presName="rootText" presStyleLbl="node0" presStyleIdx="0" presStyleCnt="1" custScaleX="17783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8B70E18-8B97-46A6-99BB-A7660742E77B}" type="pres">
      <dgm:prSet presAssocID="{7294112E-6A49-4AA9-A35E-7677F0564F19}" presName="childShape" presStyleCnt="0">
        <dgm:presLayoutVars>
          <dgm:chMax val="0"/>
          <dgm:chPref val="0"/>
        </dgm:presLayoutVars>
      </dgm:prSet>
      <dgm:spPr/>
    </dgm:pt>
    <dgm:pt modelId="{FC44558D-494C-498E-8026-E68A05A637BA}" type="pres">
      <dgm:prSet presAssocID="{4DA743AE-2856-4925-A999-92B8F455DA64}" presName="childComposite" presStyleCnt="0">
        <dgm:presLayoutVars>
          <dgm:chMax val="0"/>
          <dgm:chPref val="0"/>
        </dgm:presLayoutVars>
      </dgm:prSet>
      <dgm:spPr/>
    </dgm:pt>
    <dgm:pt modelId="{524C2019-4F91-42CB-93B2-0527D216F63F}" type="pres">
      <dgm:prSet presAssocID="{4DA743AE-2856-4925-A999-92B8F455DA64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39A1A8B-2E28-4433-A61C-BB2124BB4AD7}" type="pres">
      <dgm:prSet presAssocID="{4DA743AE-2856-4925-A999-92B8F455DA64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794C-169E-4E5A-B104-0B9208F46E4C}" type="pres">
      <dgm:prSet presAssocID="{6FD3B485-91B1-4250-B4AA-ECC3D6BACEE7}" presName="childComposite" presStyleCnt="0">
        <dgm:presLayoutVars>
          <dgm:chMax val="0"/>
          <dgm:chPref val="0"/>
        </dgm:presLayoutVars>
      </dgm:prSet>
      <dgm:spPr/>
    </dgm:pt>
    <dgm:pt modelId="{1798DD49-897F-4E0E-A1F4-8C1FB3C2CD2F}" type="pres">
      <dgm:prSet presAssocID="{6FD3B485-91B1-4250-B4AA-ECC3D6BACEE7}" presName="Image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CB5F53C-08F7-47C6-B162-E39ECBDE1A19}" type="pres">
      <dgm:prSet presAssocID="{6FD3B485-91B1-4250-B4AA-ECC3D6BACEE7}" presName="childText" presStyleLbl="lnNode1" presStyleIdx="1" presStyleCnt="5" custLinFactNeighborX="1072" custLinFactNeighborY="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9232-4B49-494B-AB2B-F8D106B4012D}" type="pres">
      <dgm:prSet presAssocID="{8EC14B03-C3AB-4B8C-A325-13B407FB4ADA}" presName="childComposite" presStyleCnt="0">
        <dgm:presLayoutVars>
          <dgm:chMax val="0"/>
          <dgm:chPref val="0"/>
        </dgm:presLayoutVars>
      </dgm:prSet>
      <dgm:spPr/>
    </dgm:pt>
    <dgm:pt modelId="{5382C00D-3722-43A1-AF28-7B284D740320}" type="pres">
      <dgm:prSet presAssocID="{8EC14B03-C3AB-4B8C-A325-13B407FB4ADA}" presName="Image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DDB33-D04F-4E30-8081-D30B33B21FB3}" type="pres">
      <dgm:prSet presAssocID="{8EC14B03-C3AB-4B8C-A325-13B407FB4ADA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1429-0D78-47B9-87EC-8CCF5900FCE9}" type="pres">
      <dgm:prSet presAssocID="{EA737677-BE63-4CB6-9949-BBC892E2E074}" presName="childComposite" presStyleCnt="0">
        <dgm:presLayoutVars>
          <dgm:chMax val="0"/>
          <dgm:chPref val="0"/>
        </dgm:presLayoutVars>
      </dgm:prSet>
      <dgm:spPr/>
    </dgm:pt>
    <dgm:pt modelId="{E4C977D5-16E9-467C-99F4-96243D5038FF}" type="pres">
      <dgm:prSet presAssocID="{EA737677-BE63-4CB6-9949-BBC892E2E074}" presName="Image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B11C1B-3851-4614-A745-9F8AC30EA1E9}" type="pres">
      <dgm:prSet presAssocID="{EA737677-BE63-4CB6-9949-BBC892E2E074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2C41-D33B-4FEA-8D08-EFBB9FC1D643}" type="pres">
      <dgm:prSet presAssocID="{1732E7A5-5877-4776-A778-239160F8EB00}" presName="childComposite" presStyleCnt="0">
        <dgm:presLayoutVars>
          <dgm:chMax val="0"/>
          <dgm:chPref val="0"/>
        </dgm:presLayoutVars>
      </dgm:prSet>
      <dgm:spPr/>
    </dgm:pt>
    <dgm:pt modelId="{71318819-1B93-4465-9C1C-69D8D96AD3F7}" type="pres">
      <dgm:prSet presAssocID="{1732E7A5-5877-4776-A778-239160F8EB00}" presName="Image" presStyleLbl="node1" presStyleIdx="4" presStyleCnt="5"/>
      <dgm:spPr/>
    </dgm:pt>
    <dgm:pt modelId="{00C1D68C-6DDB-453C-98EE-FC72F648B583}" type="pres">
      <dgm:prSet presAssocID="{1732E7A5-5877-4776-A778-239160F8EB00}" presName="childText" presStyleLbl="l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7646C5-1549-495C-BE58-28D2358E7EC8}" type="presOf" srcId="{7294112E-6A49-4AA9-A35E-7677F0564F19}" destId="{514429EE-E2C5-4725-802B-0E8B2BD9239A}" srcOrd="0" destOrd="0" presId="urn:microsoft.com/office/officeart/2008/layout/PictureAccentList"/>
    <dgm:cxn modelId="{3B8D7A74-1C73-4884-9834-31CB047654FB}" type="presOf" srcId="{6FD3B485-91B1-4250-B4AA-ECC3D6BACEE7}" destId="{0CB5F53C-08F7-47C6-B162-E39ECBDE1A19}" srcOrd="0" destOrd="0" presId="urn:microsoft.com/office/officeart/2008/layout/PictureAccentList"/>
    <dgm:cxn modelId="{EF4C3605-C5AD-4691-8628-106D72FE2023}" type="presOf" srcId="{4DA743AE-2856-4925-A999-92B8F455DA64}" destId="{D39A1A8B-2E28-4433-A61C-BB2124BB4AD7}" srcOrd="0" destOrd="0" presId="urn:microsoft.com/office/officeart/2008/layout/PictureAccentList"/>
    <dgm:cxn modelId="{3D061890-87C5-4993-B044-A7760319594D}" srcId="{7294112E-6A49-4AA9-A35E-7677F0564F19}" destId="{8EC14B03-C3AB-4B8C-A325-13B407FB4ADA}" srcOrd="2" destOrd="0" parTransId="{61592FEC-DCF7-4E94-8FFC-C61F3C36CEF4}" sibTransId="{0C520B19-F278-4C59-98C7-AC1F2C7E0D3C}"/>
    <dgm:cxn modelId="{40F0FAF5-333D-4E7B-821F-64A37B30124F}" type="presOf" srcId="{196B0EA6-C3CC-434D-A93B-D2D9982EC6E9}" destId="{7CBDFCB7-FCDA-4F21-85E7-C0ECE299ADFD}" srcOrd="0" destOrd="0" presId="urn:microsoft.com/office/officeart/2008/layout/PictureAccentList"/>
    <dgm:cxn modelId="{1F483DBD-81BA-456E-8C52-DE668548E356}" type="presOf" srcId="{1732E7A5-5877-4776-A778-239160F8EB00}" destId="{00C1D68C-6DDB-453C-98EE-FC72F648B583}" srcOrd="0" destOrd="0" presId="urn:microsoft.com/office/officeart/2008/layout/PictureAccentList"/>
    <dgm:cxn modelId="{B28B3D99-3834-4F54-A4B1-63E39F9B497E}" type="presOf" srcId="{EA737677-BE63-4CB6-9949-BBC892E2E074}" destId="{6BB11C1B-3851-4614-A745-9F8AC30EA1E9}" srcOrd="0" destOrd="0" presId="urn:microsoft.com/office/officeart/2008/layout/PictureAccentList"/>
    <dgm:cxn modelId="{9479470B-856C-4D73-BEF2-999E6F278771}" srcId="{7294112E-6A49-4AA9-A35E-7677F0564F19}" destId="{4DA743AE-2856-4925-A999-92B8F455DA64}" srcOrd="0" destOrd="0" parTransId="{E10433BA-172C-4343-B4E3-3D4AEB9A81CD}" sibTransId="{1FC1F7F0-8347-49BE-9ECF-E65CB6C99406}"/>
    <dgm:cxn modelId="{FE684C24-CF19-487D-A7C1-2188A874E00F}" type="presOf" srcId="{8EC14B03-C3AB-4B8C-A325-13B407FB4ADA}" destId="{97DDDB33-D04F-4E30-8081-D30B33B21FB3}" srcOrd="0" destOrd="0" presId="urn:microsoft.com/office/officeart/2008/layout/PictureAccentList"/>
    <dgm:cxn modelId="{209AE6DD-9E61-4B56-BF81-6DC4D800D816}" srcId="{7294112E-6A49-4AA9-A35E-7677F0564F19}" destId="{6FD3B485-91B1-4250-B4AA-ECC3D6BACEE7}" srcOrd="1" destOrd="0" parTransId="{552CF05A-ACA7-4620-9C0A-B3AF83851B04}" sibTransId="{C6FAD7C7-5BD2-47B6-9040-3A1888E5B0DF}"/>
    <dgm:cxn modelId="{329207A6-A906-4F29-8F21-FBF131DD80CB}" srcId="{196B0EA6-C3CC-434D-A93B-D2D9982EC6E9}" destId="{7294112E-6A49-4AA9-A35E-7677F0564F19}" srcOrd="0" destOrd="0" parTransId="{357236DD-B90A-497E-8784-2A5039BBBB7A}" sibTransId="{845A57B6-CE37-4E40-98DB-22311591FF55}"/>
    <dgm:cxn modelId="{1BB12B3D-5417-460E-957B-1D6B81FB5CC6}" srcId="{7294112E-6A49-4AA9-A35E-7677F0564F19}" destId="{EA737677-BE63-4CB6-9949-BBC892E2E074}" srcOrd="3" destOrd="0" parTransId="{A965D8FC-FE79-4378-8694-4EA18B5F07D1}" sibTransId="{0642CC1B-DA8C-4339-9238-337AA9093025}"/>
    <dgm:cxn modelId="{95CB6A9D-EEAC-4A2C-B9DA-460E328AA145}" srcId="{7294112E-6A49-4AA9-A35E-7677F0564F19}" destId="{1732E7A5-5877-4776-A778-239160F8EB00}" srcOrd="4" destOrd="0" parTransId="{0F9B71A3-2324-49D6-B2E4-C5DC4F150E06}" sibTransId="{AF642CF8-2AD5-496A-8DBD-7E19E0D54B8D}"/>
    <dgm:cxn modelId="{4D6B05E2-40E1-4F0E-81DC-086901F61C1C}" type="presParOf" srcId="{7CBDFCB7-FCDA-4F21-85E7-C0ECE299ADFD}" destId="{32F865E1-53CB-4016-AD0E-9451D0A34E2B}" srcOrd="0" destOrd="0" presId="urn:microsoft.com/office/officeart/2008/layout/PictureAccentList"/>
    <dgm:cxn modelId="{E19CC357-A5D1-41A4-B884-9E3CC36F3965}" type="presParOf" srcId="{32F865E1-53CB-4016-AD0E-9451D0A34E2B}" destId="{44D96B5E-854B-4545-A504-0BB29F694F5C}" srcOrd="0" destOrd="0" presId="urn:microsoft.com/office/officeart/2008/layout/PictureAccentList"/>
    <dgm:cxn modelId="{D6DD27D9-DE5F-48D9-85A6-6A3CB2FD4D73}" type="presParOf" srcId="{44D96B5E-854B-4545-A504-0BB29F694F5C}" destId="{514429EE-E2C5-4725-802B-0E8B2BD9239A}" srcOrd="0" destOrd="0" presId="urn:microsoft.com/office/officeart/2008/layout/PictureAccentList"/>
    <dgm:cxn modelId="{B968B512-F8D6-4CDC-ACAA-5973409427C0}" type="presParOf" srcId="{32F865E1-53CB-4016-AD0E-9451D0A34E2B}" destId="{08B70E18-8B97-46A6-99BB-A7660742E77B}" srcOrd="1" destOrd="0" presId="urn:microsoft.com/office/officeart/2008/layout/PictureAccentList"/>
    <dgm:cxn modelId="{B7E8EA8E-AB9E-4B2F-8AE1-E350C4BC8C03}" type="presParOf" srcId="{08B70E18-8B97-46A6-99BB-A7660742E77B}" destId="{FC44558D-494C-498E-8026-E68A05A637BA}" srcOrd="0" destOrd="0" presId="urn:microsoft.com/office/officeart/2008/layout/PictureAccentList"/>
    <dgm:cxn modelId="{54FD0812-BF53-4250-9B39-FBD35CE05FF1}" type="presParOf" srcId="{FC44558D-494C-498E-8026-E68A05A637BA}" destId="{524C2019-4F91-42CB-93B2-0527D216F63F}" srcOrd="0" destOrd="0" presId="urn:microsoft.com/office/officeart/2008/layout/PictureAccentList"/>
    <dgm:cxn modelId="{5FDA112B-1084-4E03-9374-295090FA86C4}" type="presParOf" srcId="{FC44558D-494C-498E-8026-E68A05A637BA}" destId="{D39A1A8B-2E28-4433-A61C-BB2124BB4AD7}" srcOrd="1" destOrd="0" presId="urn:microsoft.com/office/officeart/2008/layout/PictureAccentList"/>
    <dgm:cxn modelId="{DA2B1DCA-A189-4A10-B169-414AA14E5488}" type="presParOf" srcId="{08B70E18-8B97-46A6-99BB-A7660742E77B}" destId="{E30C794C-169E-4E5A-B104-0B9208F46E4C}" srcOrd="1" destOrd="0" presId="urn:microsoft.com/office/officeart/2008/layout/PictureAccentList"/>
    <dgm:cxn modelId="{45DD7630-8CCB-4D0B-81BA-255C739394B2}" type="presParOf" srcId="{E30C794C-169E-4E5A-B104-0B9208F46E4C}" destId="{1798DD49-897F-4E0E-A1F4-8C1FB3C2CD2F}" srcOrd="0" destOrd="0" presId="urn:microsoft.com/office/officeart/2008/layout/PictureAccentList"/>
    <dgm:cxn modelId="{0B35E325-94CC-4CDC-8148-C9954331C17D}" type="presParOf" srcId="{E30C794C-169E-4E5A-B104-0B9208F46E4C}" destId="{0CB5F53C-08F7-47C6-B162-E39ECBDE1A19}" srcOrd="1" destOrd="0" presId="urn:microsoft.com/office/officeart/2008/layout/PictureAccentList"/>
    <dgm:cxn modelId="{0EA202F2-D07D-4E57-88C8-B2CD0968D1FA}" type="presParOf" srcId="{08B70E18-8B97-46A6-99BB-A7660742E77B}" destId="{68AE9232-4B49-494B-AB2B-F8D106B4012D}" srcOrd="2" destOrd="0" presId="urn:microsoft.com/office/officeart/2008/layout/PictureAccentList"/>
    <dgm:cxn modelId="{6F89B0C3-DFDE-47D6-B812-BB1F4652B185}" type="presParOf" srcId="{68AE9232-4B49-494B-AB2B-F8D106B4012D}" destId="{5382C00D-3722-43A1-AF28-7B284D740320}" srcOrd="0" destOrd="0" presId="urn:microsoft.com/office/officeart/2008/layout/PictureAccentList"/>
    <dgm:cxn modelId="{8A83E93E-A8BB-472C-B5CB-A45E8C2E3490}" type="presParOf" srcId="{68AE9232-4B49-494B-AB2B-F8D106B4012D}" destId="{97DDDB33-D04F-4E30-8081-D30B33B21FB3}" srcOrd="1" destOrd="0" presId="urn:microsoft.com/office/officeart/2008/layout/PictureAccentList"/>
    <dgm:cxn modelId="{B6B43826-C66D-4616-9CB2-E80BE60D3C3C}" type="presParOf" srcId="{08B70E18-8B97-46A6-99BB-A7660742E77B}" destId="{3A9C1429-0D78-47B9-87EC-8CCF5900FCE9}" srcOrd="3" destOrd="0" presId="urn:microsoft.com/office/officeart/2008/layout/PictureAccentList"/>
    <dgm:cxn modelId="{24902881-4B3F-4BE0-987A-3A7D2BAE5FB9}" type="presParOf" srcId="{3A9C1429-0D78-47B9-87EC-8CCF5900FCE9}" destId="{E4C977D5-16E9-467C-99F4-96243D5038FF}" srcOrd="0" destOrd="0" presId="urn:microsoft.com/office/officeart/2008/layout/PictureAccentList"/>
    <dgm:cxn modelId="{BD62F807-21BC-4FD3-83AD-7A68F9C94E2B}" type="presParOf" srcId="{3A9C1429-0D78-47B9-87EC-8CCF5900FCE9}" destId="{6BB11C1B-3851-4614-A745-9F8AC30EA1E9}" srcOrd="1" destOrd="0" presId="urn:microsoft.com/office/officeart/2008/layout/PictureAccentList"/>
    <dgm:cxn modelId="{224B59ED-84D8-4D8F-94B4-A4F14AF302CA}" type="presParOf" srcId="{08B70E18-8B97-46A6-99BB-A7660742E77B}" destId="{68582C41-D33B-4FEA-8D08-EFBB9FC1D643}" srcOrd="4" destOrd="0" presId="urn:microsoft.com/office/officeart/2008/layout/PictureAccentList"/>
    <dgm:cxn modelId="{1466835E-12A0-4E92-90E9-88AB2E52B382}" type="presParOf" srcId="{68582C41-D33B-4FEA-8D08-EFBB9FC1D643}" destId="{71318819-1B93-4465-9C1C-69D8D96AD3F7}" srcOrd="0" destOrd="0" presId="urn:microsoft.com/office/officeart/2008/layout/PictureAccentList"/>
    <dgm:cxn modelId="{84C2EAEB-D9EF-430E-B0D5-888520B4C55C}" type="presParOf" srcId="{68582C41-D33B-4FEA-8D08-EFBB9FC1D643}" destId="{00C1D68C-6DDB-453C-98EE-FC72F648B5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6B0EA6-C3CC-434D-A93B-D2D9982EC6E9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4112E-6A49-4AA9-A35E-7677F0564F19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 информатики</a:t>
          </a:r>
          <a:endParaRPr lang="ru-RU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36DD-B90A-497E-8784-2A5039BBBB7A}" type="parTrans" cxnId="{329207A6-A906-4F29-8F21-FBF131DD80CB}">
      <dgm:prSet/>
      <dgm:spPr/>
      <dgm:t>
        <a:bodyPr/>
        <a:lstStyle/>
        <a:p>
          <a:endParaRPr lang="ru-RU"/>
        </a:p>
      </dgm:t>
    </dgm:pt>
    <dgm:pt modelId="{845A57B6-CE37-4E40-98DB-22311591FF55}" type="sibTrans" cxnId="{329207A6-A906-4F29-8F21-FBF131DD80CB}">
      <dgm:prSet/>
      <dgm:spPr/>
      <dgm:t>
        <a:bodyPr/>
        <a:lstStyle/>
        <a:p>
          <a:endParaRPr lang="ru-RU"/>
        </a:p>
      </dgm:t>
    </dgm:pt>
    <dgm:pt modelId="{4DA743AE-2856-4925-A999-92B8F455DA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ноутбуков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433BA-172C-4343-B4E3-3D4AEB9A81CD}" type="parTrans" cxnId="{9479470B-856C-4D73-BEF2-999E6F278771}">
      <dgm:prSet/>
      <dgm:spPr/>
      <dgm:t>
        <a:bodyPr/>
        <a:lstStyle/>
        <a:p>
          <a:endParaRPr lang="ru-RU"/>
        </a:p>
      </dgm:t>
    </dgm:pt>
    <dgm:pt modelId="{1FC1F7F0-8347-49BE-9ECF-E65CB6C99406}" type="sibTrans" cxnId="{9479470B-856C-4D73-BEF2-999E6F278771}">
      <dgm:prSet/>
      <dgm:spPr/>
      <dgm:t>
        <a:bodyPr/>
        <a:lstStyle/>
        <a:p>
          <a:endParaRPr lang="ru-RU"/>
        </a:p>
      </dgm:t>
    </dgm:pt>
    <dgm:pt modelId="{6FD3B485-91B1-4250-B4AA-ECC3D6BACE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доска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Smart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короткофокусный проектор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F05A-ACA7-4620-9C0A-B3AF83851B04}" type="parTrans" cxnId="{209AE6DD-9E61-4B56-BF81-6DC4D800D816}">
      <dgm:prSet/>
      <dgm:spPr/>
      <dgm:t>
        <a:bodyPr/>
        <a:lstStyle/>
        <a:p>
          <a:endParaRPr lang="ru-RU"/>
        </a:p>
      </dgm:t>
    </dgm:pt>
    <dgm:pt modelId="{C6FAD7C7-5BD2-47B6-9040-3A1888E5B0DF}" type="sibTrans" cxnId="{209AE6DD-9E61-4B56-BF81-6DC4D800D816}">
      <dgm:prSet/>
      <dgm:spPr/>
      <dgm:t>
        <a:bodyPr/>
        <a:lstStyle/>
        <a:p>
          <a:endParaRPr lang="ru-RU"/>
        </a:p>
      </dgm:t>
    </dgm:pt>
    <dgm:pt modelId="{6B0A50D9-AD84-49B9-9AE8-10B4BACFC321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Легоконструкторы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NXT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12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24207-7CFE-4A10-97F8-22CF7FE347D6}" type="parTrans" cxnId="{D69DB4BA-D7B5-4052-BDE6-ED6E87E96170}">
      <dgm:prSet/>
      <dgm:spPr/>
      <dgm:t>
        <a:bodyPr/>
        <a:lstStyle/>
        <a:p>
          <a:endParaRPr lang="ru-RU"/>
        </a:p>
      </dgm:t>
    </dgm:pt>
    <dgm:pt modelId="{3A754BBF-FCB9-412A-84A2-B435FC2501B9}" type="sibTrans" cxnId="{D69DB4BA-D7B5-4052-BDE6-ED6E87E96170}">
      <dgm:prSet/>
      <dgm:spPr/>
      <dgm:t>
        <a:bodyPr/>
        <a:lstStyle/>
        <a:p>
          <a:endParaRPr lang="ru-RU"/>
        </a:p>
      </dgm:t>
    </dgm:pt>
    <dgm:pt modelId="{8EC14B03-C3AB-4B8C-A325-13B407FB4A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92FEC-DCF7-4E94-8FFC-C61F3C36CEF4}" type="parTrans" cxnId="{3D061890-87C5-4993-B044-A7760319594D}">
      <dgm:prSet/>
      <dgm:spPr/>
      <dgm:t>
        <a:bodyPr/>
        <a:lstStyle/>
        <a:p>
          <a:endParaRPr lang="ru-RU"/>
        </a:p>
      </dgm:t>
    </dgm:pt>
    <dgm:pt modelId="{0C520B19-F278-4C59-98C7-AC1F2C7E0D3C}" type="sibTrans" cxnId="{3D061890-87C5-4993-B044-A7760319594D}">
      <dgm:prSet/>
      <dgm:spPr/>
      <dgm:t>
        <a:bodyPr/>
        <a:lstStyle/>
        <a:p>
          <a:endParaRPr lang="ru-RU"/>
        </a:p>
      </dgm:t>
    </dgm:pt>
    <dgm:pt modelId="{EA737677-BE63-4CB6-9949-BBC892E2E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Smart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тестирования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D8FC-FE79-4378-8694-4EA18B5F07D1}" type="parTrans" cxnId="{1BB12B3D-5417-460E-957B-1D6B81FB5CC6}">
      <dgm:prSet/>
      <dgm:spPr/>
      <dgm:t>
        <a:bodyPr/>
        <a:lstStyle/>
        <a:p>
          <a:endParaRPr lang="ru-RU"/>
        </a:p>
      </dgm:t>
    </dgm:pt>
    <dgm:pt modelId="{0642CC1B-DA8C-4339-9238-337AA9093025}" type="sibTrans" cxnId="{1BB12B3D-5417-460E-957B-1D6B81FB5CC6}">
      <dgm:prSet/>
      <dgm:spPr/>
      <dgm:t>
        <a:bodyPr/>
        <a:lstStyle/>
        <a:p>
          <a:endParaRPr lang="ru-RU"/>
        </a:p>
      </dgm:t>
    </dgm:pt>
    <dgm:pt modelId="{B94AA622-A8D8-4F34-A453-F15D9082F303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Легоконтруктор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Экоград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 4 шт.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63B4B-283D-457B-855F-7426EAA5BA52}" type="parTrans" cxnId="{6D3A4047-702C-4342-977F-23F3EE9C11B8}">
      <dgm:prSet/>
      <dgm:spPr/>
    </dgm:pt>
    <dgm:pt modelId="{B810CD6B-516A-4CBF-A4C6-D64217AB633B}" type="sibTrans" cxnId="{6D3A4047-702C-4342-977F-23F3EE9C11B8}">
      <dgm:prSet/>
      <dgm:spPr/>
    </dgm:pt>
    <dgm:pt modelId="{7CBDFCB7-FCDA-4F21-85E7-C0ECE299ADFD}" type="pres">
      <dgm:prSet presAssocID="{196B0EA6-C3CC-434D-A93B-D2D9982EC6E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F865E1-53CB-4016-AD0E-9451D0A34E2B}" type="pres">
      <dgm:prSet presAssocID="{7294112E-6A49-4AA9-A35E-7677F0564F19}" presName="root" presStyleCnt="0">
        <dgm:presLayoutVars>
          <dgm:chMax/>
          <dgm:chPref val="4"/>
        </dgm:presLayoutVars>
      </dgm:prSet>
      <dgm:spPr/>
    </dgm:pt>
    <dgm:pt modelId="{44D96B5E-854B-4545-A504-0BB29F694F5C}" type="pres">
      <dgm:prSet presAssocID="{7294112E-6A49-4AA9-A35E-7677F0564F19}" presName="rootComposite" presStyleCnt="0">
        <dgm:presLayoutVars/>
      </dgm:prSet>
      <dgm:spPr/>
    </dgm:pt>
    <dgm:pt modelId="{514429EE-E2C5-4725-802B-0E8B2BD9239A}" type="pres">
      <dgm:prSet presAssocID="{7294112E-6A49-4AA9-A35E-7677F0564F19}" presName="rootText" presStyleLbl="node0" presStyleIdx="0" presStyleCnt="1" custScaleX="177836" custLinFactNeighborX="-47" custLinFactNeighborY="1118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8B70E18-8B97-46A6-99BB-A7660742E77B}" type="pres">
      <dgm:prSet presAssocID="{7294112E-6A49-4AA9-A35E-7677F0564F19}" presName="childShape" presStyleCnt="0">
        <dgm:presLayoutVars>
          <dgm:chMax val="0"/>
          <dgm:chPref val="0"/>
        </dgm:presLayoutVars>
      </dgm:prSet>
      <dgm:spPr/>
    </dgm:pt>
    <dgm:pt modelId="{FC44558D-494C-498E-8026-E68A05A637BA}" type="pres">
      <dgm:prSet presAssocID="{4DA743AE-2856-4925-A999-92B8F455DA64}" presName="childComposite" presStyleCnt="0">
        <dgm:presLayoutVars>
          <dgm:chMax val="0"/>
          <dgm:chPref val="0"/>
        </dgm:presLayoutVars>
      </dgm:prSet>
      <dgm:spPr/>
    </dgm:pt>
    <dgm:pt modelId="{524C2019-4F91-42CB-93B2-0527D216F63F}" type="pres">
      <dgm:prSet presAssocID="{4DA743AE-2856-4925-A999-92B8F455DA64}" presName="Image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39A1A8B-2E28-4433-A61C-BB2124BB4AD7}" type="pres">
      <dgm:prSet presAssocID="{4DA743AE-2856-4925-A999-92B8F455DA64}" presName="childText" presStyleLbl="l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794C-169E-4E5A-B104-0B9208F46E4C}" type="pres">
      <dgm:prSet presAssocID="{6FD3B485-91B1-4250-B4AA-ECC3D6BACEE7}" presName="childComposite" presStyleCnt="0">
        <dgm:presLayoutVars>
          <dgm:chMax val="0"/>
          <dgm:chPref val="0"/>
        </dgm:presLayoutVars>
      </dgm:prSet>
      <dgm:spPr/>
    </dgm:pt>
    <dgm:pt modelId="{1798DD49-897F-4E0E-A1F4-8C1FB3C2CD2F}" type="pres">
      <dgm:prSet presAssocID="{6FD3B485-91B1-4250-B4AA-ECC3D6BACEE7}" presName="Image" presStyleLbl="nod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CB5F53C-08F7-47C6-B162-E39ECBDE1A19}" type="pres">
      <dgm:prSet presAssocID="{6FD3B485-91B1-4250-B4AA-ECC3D6BACEE7}" presName="childText" presStyleLbl="lnNode1" presStyleIdx="1" presStyleCnt="6" custLinFactNeighborX="1072" custLinFactNeighborY="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9232-4B49-494B-AB2B-F8D106B4012D}" type="pres">
      <dgm:prSet presAssocID="{8EC14B03-C3AB-4B8C-A325-13B407FB4ADA}" presName="childComposite" presStyleCnt="0">
        <dgm:presLayoutVars>
          <dgm:chMax val="0"/>
          <dgm:chPref val="0"/>
        </dgm:presLayoutVars>
      </dgm:prSet>
      <dgm:spPr/>
    </dgm:pt>
    <dgm:pt modelId="{5382C00D-3722-43A1-AF28-7B284D740320}" type="pres">
      <dgm:prSet presAssocID="{8EC14B03-C3AB-4B8C-A325-13B407FB4ADA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DDB33-D04F-4E30-8081-D30B33B21FB3}" type="pres">
      <dgm:prSet presAssocID="{8EC14B03-C3AB-4B8C-A325-13B407FB4ADA}" presName="childText" presStyleLbl="l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1429-0D78-47B9-87EC-8CCF5900FCE9}" type="pres">
      <dgm:prSet presAssocID="{EA737677-BE63-4CB6-9949-BBC892E2E074}" presName="childComposite" presStyleCnt="0">
        <dgm:presLayoutVars>
          <dgm:chMax val="0"/>
          <dgm:chPref val="0"/>
        </dgm:presLayoutVars>
      </dgm:prSet>
      <dgm:spPr/>
    </dgm:pt>
    <dgm:pt modelId="{E4C977D5-16E9-467C-99F4-96243D5038FF}" type="pres">
      <dgm:prSet presAssocID="{EA737677-BE63-4CB6-9949-BBC892E2E074}" presName="Image" presStyleLbl="nod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6BB11C1B-3851-4614-A745-9F8AC30EA1E9}" type="pres">
      <dgm:prSet presAssocID="{EA737677-BE63-4CB6-9949-BBC892E2E074}" presName="childText" presStyleLbl="l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B887-271F-42BC-AAE9-B936FF38E4DF}" type="pres">
      <dgm:prSet presAssocID="{6B0A50D9-AD84-49B9-9AE8-10B4BACFC321}" presName="childComposite" presStyleCnt="0">
        <dgm:presLayoutVars>
          <dgm:chMax val="0"/>
          <dgm:chPref val="0"/>
        </dgm:presLayoutVars>
      </dgm:prSet>
      <dgm:spPr/>
    </dgm:pt>
    <dgm:pt modelId="{38B9A5A9-FA5A-4856-BB86-A92E273166B4}" type="pres">
      <dgm:prSet presAssocID="{6B0A50D9-AD84-49B9-9AE8-10B4BACFC321}" presName="Image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9F9A0139-5B65-4075-9A07-103836266063}" type="pres">
      <dgm:prSet presAssocID="{6B0A50D9-AD84-49B9-9AE8-10B4BACFC321}" presName="childText" presStyleLbl="l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BC72E-CDC4-4D0D-8BD9-8406DAA58CC0}" type="pres">
      <dgm:prSet presAssocID="{B94AA622-A8D8-4F34-A453-F15D9082F303}" presName="childComposite" presStyleCnt="0">
        <dgm:presLayoutVars>
          <dgm:chMax val="0"/>
          <dgm:chPref val="0"/>
        </dgm:presLayoutVars>
      </dgm:prSet>
      <dgm:spPr/>
    </dgm:pt>
    <dgm:pt modelId="{BDC24E9F-0E9B-4990-889A-F63E2255E289}" type="pres">
      <dgm:prSet presAssocID="{B94AA622-A8D8-4F34-A453-F15D9082F303}" presName="Image" presStyleLbl="nod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E871AADF-4516-4948-8A20-6CA0832DE7EA}" type="pres">
      <dgm:prSet presAssocID="{B94AA622-A8D8-4F34-A453-F15D9082F303}" presName="childText" presStyleLbl="l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0E7F3-956C-436D-AB03-3898B97F4763}" type="presOf" srcId="{6B0A50D9-AD84-49B9-9AE8-10B4BACFC321}" destId="{9F9A0139-5B65-4075-9A07-103836266063}" srcOrd="0" destOrd="0" presId="urn:microsoft.com/office/officeart/2008/layout/PictureAccentList"/>
    <dgm:cxn modelId="{0326CAC1-8E59-42B8-924D-844E83CE9F1D}" type="presOf" srcId="{6FD3B485-91B1-4250-B4AA-ECC3D6BACEE7}" destId="{0CB5F53C-08F7-47C6-B162-E39ECBDE1A19}" srcOrd="0" destOrd="0" presId="urn:microsoft.com/office/officeart/2008/layout/PictureAccentList"/>
    <dgm:cxn modelId="{DF977480-F4D6-421C-8172-526578DA3AC1}" type="presOf" srcId="{EA737677-BE63-4CB6-9949-BBC892E2E074}" destId="{6BB11C1B-3851-4614-A745-9F8AC30EA1E9}" srcOrd="0" destOrd="0" presId="urn:microsoft.com/office/officeart/2008/layout/PictureAccentList"/>
    <dgm:cxn modelId="{1C7A7FD7-F22C-4E54-B4D5-04FDA9B49D69}" type="presOf" srcId="{4DA743AE-2856-4925-A999-92B8F455DA64}" destId="{D39A1A8B-2E28-4433-A61C-BB2124BB4AD7}" srcOrd="0" destOrd="0" presId="urn:microsoft.com/office/officeart/2008/layout/PictureAccentList"/>
    <dgm:cxn modelId="{AB40D500-C3C5-45D3-95C7-BAEC55B9D730}" type="presOf" srcId="{8EC14B03-C3AB-4B8C-A325-13B407FB4ADA}" destId="{97DDDB33-D04F-4E30-8081-D30B33B21FB3}" srcOrd="0" destOrd="0" presId="urn:microsoft.com/office/officeart/2008/layout/PictureAccentList"/>
    <dgm:cxn modelId="{3CABA866-1008-433E-BCDE-8309DC422C2B}" type="presOf" srcId="{196B0EA6-C3CC-434D-A93B-D2D9982EC6E9}" destId="{7CBDFCB7-FCDA-4F21-85E7-C0ECE299ADFD}" srcOrd="0" destOrd="0" presId="urn:microsoft.com/office/officeart/2008/layout/PictureAccentList"/>
    <dgm:cxn modelId="{197FFCD5-EAC2-4BCD-B845-9C50895F9543}" type="presOf" srcId="{B94AA622-A8D8-4F34-A453-F15D9082F303}" destId="{E871AADF-4516-4948-8A20-6CA0832DE7EA}" srcOrd="0" destOrd="0" presId="urn:microsoft.com/office/officeart/2008/layout/PictureAccentList"/>
    <dgm:cxn modelId="{3D061890-87C5-4993-B044-A7760319594D}" srcId="{7294112E-6A49-4AA9-A35E-7677F0564F19}" destId="{8EC14B03-C3AB-4B8C-A325-13B407FB4ADA}" srcOrd="2" destOrd="0" parTransId="{61592FEC-DCF7-4E94-8FFC-C61F3C36CEF4}" sibTransId="{0C520B19-F278-4C59-98C7-AC1F2C7E0D3C}"/>
    <dgm:cxn modelId="{9479470B-856C-4D73-BEF2-999E6F278771}" srcId="{7294112E-6A49-4AA9-A35E-7677F0564F19}" destId="{4DA743AE-2856-4925-A999-92B8F455DA64}" srcOrd="0" destOrd="0" parTransId="{E10433BA-172C-4343-B4E3-3D4AEB9A81CD}" sibTransId="{1FC1F7F0-8347-49BE-9ECF-E65CB6C99406}"/>
    <dgm:cxn modelId="{F6DE8603-DAD7-4FCA-AB17-BE7BB4D3CB30}" type="presOf" srcId="{7294112E-6A49-4AA9-A35E-7677F0564F19}" destId="{514429EE-E2C5-4725-802B-0E8B2BD9239A}" srcOrd="0" destOrd="0" presId="urn:microsoft.com/office/officeart/2008/layout/PictureAccentList"/>
    <dgm:cxn modelId="{D69DB4BA-D7B5-4052-BDE6-ED6E87E96170}" srcId="{7294112E-6A49-4AA9-A35E-7677F0564F19}" destId="{6B0A50D9-AD84-49B9-9AE8-10B4BACFC321}" srcOrd="4" destOrd="0" parTransId="{11024207-7CFE-4A10-97F8-22CF7FE347D6}" sibTransId="{3A754BBF-FCB9-412A-84A2-B435FC2501B9}"/>
    <dgm:cxn modelId="{6D3A4047-702C-4342-977F-23F3EE9C11B8}" srcId="{7294112E-6A49-4AA9-A35E-7677F0564F19}" destId="{B94AA622-A8D8-4F34-A453-F15D9082F303}" srcOrd="5" destOrd="0" parTransId="{66A63B4B-283D-457B-855F-7426EAA5BA52}" sibTransId="{B810CD6B-516A-4CBF-A4C6-D64217AB633B}"/>
    <dgm:cxn modelId="{209AE6DD-9E61-4B56-BF81-6DC4D800D816}" srcId="{7294112E-6A49-4AA9-A35E-7677F0564F19}" destId="{6FD3B485-91B1-4250-B4AA-ECC3D6BACEE7}" srcOrd="1" destOrd="0" parTransId="{552CF05A-ACA7-4620-9C0A-B3AF83851B04}" sibTransId="{C6FAD7C7-5BD2-47B6-9040-3A1888E5B0DF}"/>
    <dgm:cxn modelId="{329207A6-A906-4F29-8F21-FBF131DD80CB}" srcId="{196B0EA6-C3CC-434D-A93B-D2D9982EC6E9}" destId="{7294112E-6A49-4AA9-A35E-7677F0564F19}" srcOrd="0" destOrd="0" parTransId="{357236DD-B90A-497E-8784-2A5039BBBB7A}" sibTransId="{845A57B6-CE37-4E40-98DB-22311591FF55}"/>
    <dgm:cxn modelId="{1BB12B3D-5417-460E-957B-1D6B81FB5CC6}" srcId="{7294112E-6A49-4AA9-A35E-7677F0564F19}" destId="{EA737677-BE63-4CB6-9949-BBC892E2E074}" srcOrd="3" destOrd="0" parTransId="{A965D8FC-FE79-4378-8694-4EA18B5F07D1}" sibTransId="{0642CC1B-DA8C-4339-9238-337AA9093025}"/>
    <dgm:cxn modelId="{99424697-6C31-476A-BDB0-FCC8BCA94E57}" type="presParOf" srcId="{7CBDFCB7-FCDA-4F21-85E7-C0ECE299ADFD}" destId="{32F865E1-53CB-4016-AD0E-9451D0A34E2B}" srcOrd="0" destOrd="0" presId="urn:microsoft.com/office/officeart/2008/layout/PictureAccentList"/>
    <dgm:cxn modelId="{ECEA620B-CE00-43E1-BC98-9A259DD2A214}" type="presParOf" srcId="{32F865E1-53CB-4016-AD0E-9451D0A34E2B}" destId="{44D96B5E-854B-4545-A504-0BB29F694F5C}" srcOrd="0" destOrd="0" presId="urn:microsoft.com/office/officeart/2008/layout/PictureAccentList"/>
    <dgm:cxn modelId="{68CF893B-412E-4CB4-8E1D-69563006DA01}" type="presParOf" srcId="{44D96B5E-854B-4545-A504-0BB29F694F5C}" destId="{514429EE-E2C5-4725-802B-0E8B2BD9239A}" srcOrd="0" destOrd="0" presId="urn:microsoft.com/office/officeart/2008/layout/PictureAccentList"/>
    <dgm:cxn modelId="{69A9BC3A-426C-4ED1-8D90-AC6140C11A56}" type="presParOf" srcId="{32F865E1-53CB-4016-AD0E-9451D0A34E2B}" destId="{08B70E18-8B97-46A6-99BB-A7660742E77B}" srcOrd="1" destOrd="0" presId="urn:microsoft.com/office/officeart/2008/layout/PictureAccentList"/>
    <dgm:cxn modelId="{A3AC100A-9034-4DBA-A55B-6B7E455C5471}" type="presParOf" srcId="{08B70E18-8B97-46A6-99BB-A7660742E77B}" destId="{FC44558D-494C-498E-8026-E68A05A637BA}" srcOrd="0" destOrd="0" presId="urn:microsoft.com/office/officeart/2008/layout/PictureAccentList"/>
    <dgm:cxn modelId="{8E1C233B-CD8C-4DDE-9A02-ED40E1D0F6B2}" type="presParOf" srcId="{FC44558D-494C-498E-8026-E68A05A637BA}" destId="{524C2019-4F91-42CB-93B2-0527D216F63F}" srcOrd="0" destOrd="0" presId="urn:microsoft.com/office/officeart/2008/layout/PictureAccentList"/>
    <dgm:cxn modelId="{D801AF45-36C9-4175-9B69-D36B9C6577FE}" type="presParOf" srcId="{FC44558D-494C-498E-8026-E68A05A637BA}" destId="{D39A1A8B-2E28-4433-A61C-BB2124BB4AD7}" srcOrd="1" destOrd="0" presId="urn:microsoft.com/office/officeart/2008/layout/PictureAccentList"/>
    <dgm:cxn modelId="{69829513-FC06-49D3-927B-EC20104096FD}" type="presParOf" srcId="{08B70E18-8B97-46A6-99BB-A7660742E77B}" destId="{E30C794C-169E-4E5A-B104-0B9208F46E4C}" srcOrd="1" destOrd="0" presId="urn:microsoft.com/office/officeart/2008/layout/PictureAccentList"/>
    <dgm:cxn modelId="{0E40F0B7-797B-4083-806A-9CD453B06ACE}" type="presParOf" srcId="{E30C794C-169E-4E5A-B104-0B9208F46E4C}" destId="{1798DD49-897F-4E0E-A1F4-8C1FB3C2CD2F}" srcOrd="0" destOrd="0" presId="urn:microsoft.com/office/officeart/2008/layout/PictureAccentList"/>
    <dgm:cxn modelId="{C25C2DDE-6107-4761-8319-2D561F306A59}" type="presParOf" srcId="{E30C794C-169E-4E5A-B104-0B9208F46E4C}" destId="{0CB5F53C-08F7-47C6-B162-E39ECBDE1A19}" srcOrd="1" destOrd="0" presId="urn:microsoft.com/office/officeart/2008/layout/PictureAccentList"/>
    <dgm:cxn modelId="{EA8AD413-4B65-4C23-991D-FD385EED886F}" type="presParOf" srcId="{08B70E18-8B97-46A6-99BB-A7660742E77B}" destId="{68AE9232-4B49-494B-AB2B-F8D106B4012D}" srcOrd="2" destOrd="0" presId="urn:microsoft.com/office/officeart/2008/layout/PictureAccentList"/>
    <dgm:cxn modelId="{BAF00173-B721-4178-894E-6A377C389622}" type="presParOf" srcId="{68AE9232-4B49-494B-AB2B-F8D106B4012D}" destId="{5382C00D-3722-43A1-AF28-7B284D740320}" srcOrd="0" destOrd="0" presId="urn:microsoft.com/office/officeart/2008/layout/PictureAccentList"/>
    <dgm:cxn modelId="{2AD0E22A-2308-435D-988A-545F4996D286}" type="presParOf" srcId="{68AE9232-4B49-494B-AB2B-F8D106B4012D}" destId="{97DDDB33-D04F-4E30-8081-D30B33B21FB3}" srcOrd="1" destOrd="0" presId="urn:microsoft.com/office/officeart/2008/layout/PictureAccentList"/>
    <dgm:cxn modelId="{7803FB42-ECCB-403A-B233-BF27B6402B4A}" type="presParOf" srcId="{08B70E18-8B97-46A6-99BB-A7660742E77B}" destId="{3A9C1429-0D78-47B9-87EC-8CCF5900FCE9}" srcOrd="3" destOrd="0" presId="urn:microsoft.com/office/officeart/2008/layout/PictureAccentList"/>
    <dgm:cxn modelId="{B59A0156-27DD-4CB5-896D-CFABBFBCD82A}" type="presParOf" srcId="{3A9C1429-0D78-47B9-87EC-8CCF5900FCE9}" destId="{E4C977D5-16E9-467C-99F4-96243D5038FF}" srcOrd="0" destOrd="0" presId="urn:microsoft.com/office/officeart/2008/layout/PictureAccentList"/>
    <dgm:cxn modelId="{A78C6C98-BEB0-40BE-9DE2-141F1033402B}" type="presParOf" srcId="{3A9C1429-0D78-47B9-87EC-8CCF5900FCE9}" destId="{6BB11C1B-3851-4614-A745-9F8AC30EA1E9}" srcOrd="1" destOrd="0" presId="urn:microsoft.com/office/officeart/2008/layout/PictureAccentList"/>
    <dgm:cxn modelId="{53B38914-7BEE-401C-A2FC-412B3AE4AB6D}" type="presParOf" srcId="{08B70E18-8B97-46A6-99BB-A7660742E77B}" destId="{A9A1B887-271F-42BC-AAE9-B936FF38E4DF}" srcOrd="4" destOrd="0" presId="urn:microsoft.com/office/officeart/2008/layout/PictureAccentList"/>
    <dgm:cxn modelId="{67FDE035-A9EC-4F4C-8F3F-5E0273C00ADD}" type="presParOf" srcId="{A9A1B887-271F-42BC-AAE9-B936FF38E4DF}" destId="{38B9A5A9-FA5A-4856-BB86-A92E273166B4}" srcOrd="0" destOrd="0" presId="urn:microsoft.com/office/officeart/2008/layout/PictureAccentList"/>
    <dgm:cxn modelId="{C182CE1E-B607-4289-ABF2-27C2751FA136}" type="presParOf" srcId="{A9A1B887-271F-42BC-AAE9-B936FF38E4DF}" destId="{9F9A0139-5B65-4075-9A07-103836266063}" srcOrd="1" destOrd="0" presId="urn:microsoft.com/office/officeart/2008/layout/PictureAccentList"/>
    <dgm:cxn modelId="{6E10EF1C-B6B2-45E8-A20B-F4180FBB4C15}" type="presParOf" srcId="{08B70E18-8B97-46A6-99BB-A7660742E77B}" destId="{42ABC72E-CDC4-4D0D-8BD9-8406DAA58CC0}" srcOrd="5" destOrd="0" presId="urn:microsoft.com/office/officeart/2008/layout/PictureAccentList"/>
    <dgm:cxn modelId="{37B7E0E5-B899-48E0-A16C-3C3FE034A166}" type="presParOf" srcId="{42ABC72E-CDC4-4D0D-8BD9-8406DAA58CC0}" destId="{BDC24E9F-0E9B-4990-889A-F63E2255E289}" srcOrd="0" destOrd="0" presId="urn:microsoft.com/office/officeart/2008/layout/PictureAccentList"/>
    <dgm:cxn modelId="{12D43302-EF21-46C5-9E8A-3F20A385CB23}" type="presParOf" srcId="{42ABC72E-CDC4-4D0D-8BD9-8406DAA58CC0}" destId="{E871AADF-4516-4948-8A20-6CA0832DE7E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6B0EA6-C3CC-434D-A93B-D2D9982EC6E9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4112E-6A49-4AA9-A35E-7677F0564F19}">
      <dgm:prSet phldrT="[Текст]" custT="1"/>
      <dgm:spPr/>
      <dgm:t>
        <a:bodyPr/>
        <a:lstStyle/>
        <a:p>
          <a:r>
            <a:rPr lang="ru-RU" sz="4000" b="1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 физики, химии, биологии</a:t>
          </a:r>
          <a:endParaRPr lang="ru-RU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36DD-B90A-497E-8784-2A5039BBBB7A}" type="parTrans" cxnId="{329207A6-A906-4F29-8F21-FBF131DD80CB}">
      <dgm:prSet/>
      <dgm:spPr/>
      <dgm:t>
        <a:bodyPr/>
        <a:lstStyle/>
        <a:p>
          <a:endParaRPr lang="ru-RU"/>
        </a:p>
      </dgm:t>
    </dgm:pt>
    <dgm:pt modelId="{845A57B6-CE37-4E40-98DB-22311591FF55}" type="sibTrans" cxnId="{329207A6-A906-4F29-8F21-FBF131DD80CB}">
      <dgm:prSet/>
      <dgm:spPr/>
      <dgm:t>
        <a:bodyPr/>
        <a:lstStyle/>
        <a:p>
          <a:endParaRPr lang="ru-RU"/>
        </a:p>
      </dgm:t>
    </dgm:pt>
    <dgm:pt modelId="{4DA743AE-2856-4925-A999-92B8F455DA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ноутбуков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433BA-172C-4343-B4E3-3D4AEB9A81CD}" type="parTrans" cxnId="{9479470B-856C-4D73-BEF2-999E6F278771}">
      <dgm:prSet/>
      <dgm:spPr/>
      <dgm:t>
        <a:bodyPr/>
        <a:lstStyle/>
        <a:p>
          <a:endParaRPr lang="ru-RU"/>
        </a:p>
      </dgm:t>
    </dgm:pt>
    <dgm:pt modelId="{1FC1F7F0-8347-49BE-9ECF-E65CB6C99406}" type="sibTrans" cxnId="{9479470B-856C-4D73-BEF2-999E6F278771}">
      <dgm:prSet/>
      <dgm:spPr/>
      <dgm:t>
        <a:bodyPr/>
        <a:lstStyle/>
        <a:p>
          <a:endParaRPr lang="ru-RU"/>
        </a:p>
      </dgm:t>
    </dgm:pt>
    <dgm:pt modelId="{6FD3B485-91B1-4250-B4AA-ECC3D6BACE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доска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Smart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короткофокусный проектор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F05A-ACA7-4620-9C0A-B3AF83851B04}" type="parTrans" cxnId="{209AE6DD-9E61-4B56-BF81-6DC4D800D816}">
      <dgm:prSet/>
      <dgm:spPr/>
      <dgm:t>
        <a:bodyPr/>
        <a:lstStyle/>
        <a:p>
          <a:endParaRPr lang="ru-RU"/>
        </a:p>
      </dgm:t>
    </dgm:pt>
    <dgm:pt modelId="{C6FAD7C7-5BD2-47B6-9040-3A1888E5B0DF}" type="sibTrans" cxnId="{209AE6DD-9E61-4B56-BF81-6DC4D800D816}">
      <dgm:prSet/>
      <dgm:spPr/>
      <dgm:t>
        <a:bodyPr/>
        <a:lstStyle/>
        <a:p>
          <a:endParaRPr lang="ru-RU"/>
        </a:p>
      </dgm:t>
    </dgm:pt>
    <dgm:pt modelId="{8EC14B03-C3AB-4B8C-A325-13B407FB4A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92FEC-DCF7-4E94-8FFC-C61F3C36CEF4}" type="parTrans" cxnId="{3D061890-87C5-4993-B044-A7760319594D}">
      <dgm:prSet/>
      <dgm:spPr/>
      <dgm:t>
        <a:bodyPr/>
        <a:lstStyle/>
        <a:p>
          <a:endParaRPr lang="ru-RU"/>
        </a:p>
      </dgm:t>
    </dgm:pt>
    <dgm:pt modelId="{0C520B19-F278-4C59-98C7-AC1F2C7E0D3C}" type="sibTrans" cxnId="{3D061890-87C5-4993-B044-A7760319594D}">
      <dgm:prSet/>
      <dgm:spPr/>
      <dgm:t>
        <a:bodyPr/>
        <a:lstStyle/>
        <a:p>
          <a:endParaRPr lang="ru-RU"/>
        </a:p>
      </dgm:t>
    </dgm:pt>
    <dgm:pt modelId="{EA737677-BE63-4CB6-9949-BBC892E2E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Системы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Smart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тестирования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5D8FC-FE79-4378-8694-4EA18B5F07D1}" type="parTrans" cxnId="{1BB12B3D-5417-460E-957B-1D6B81FB5CC6}">
      <dgm:prSet/>
      <dgm:spPr/>
      <dgm:t>
        <a:bodyPr/>
        <a:lstStyle/>
        <a:p>
          <a:endParaRPr lang="ru-RU"/>
        </a:p>
      </dgm:t>
    </dgm:pt>
    <dgm:pt modelId="{0642CC1B-DA8C-4339-9238-337AA9093025}" type="sibTrans" cxnId="{1BB12B3D-5417-460E-957B-1D6B81FB5CC6}">
      <dgm:prSet/>
      <dgm:spPr/>
      <dgm:t>
        <a:bodyPr/>
        <a:lstStyle/>
        <a:p>
          <a:endParaRPr lang="ru-RU"/>
        </a:p>
      </dgm:t>
    </dgm:pt>
    <dgm:pt modelId="{1732E7A5-5877-4776-A778-239160F8EB0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ПМЛК (полнофункциональный мобильный лабораторный комплекс</a:t>
          </a:r>
          <a:r>
            <a:rPr lang="ru-RU" sz="1600" dirty="0" smtClean="0"/>
            <a:t>)</a:t>
          </a:r>
          <a:endParaRPr lang="ru-RU" sz="1600" dirty="0"/>
        </a:p>
      </dgm:t>
    </dgm:pt>
    <dgm:pt modelId="{0F9B71A3-2324-49D6-B2E4-C5DC4F150E06}" type="parTrans" cxnId="{95CB6A9D-EEAC-4A2C-B9DA-460E328AA145}">
      <dgm:prSet/>
      <dgm:spPr/>
      <dgm:t>
        <a:bodyPr/>
        <a:lstStyle/>
        <a:p>
          <a:endParaRPr lang="ru-RU"/>
        </a:p>
      </dgm:t>
    </dgm:pt>
    <dgm:pt modelId="{AF642CF8-2AD5-496A-8DBD-7E19E0D54B8D}" type="sibTrans" cxnId="{95CB6A9D-EEAC-4A2C-B9DA-460E328AA145}">
      <dgm:prSet/>
      <dgm:spPr/>
      <dgm:t>
        <a:bodyPr/>
        <a:lstStyle/>
        <a:p>
          <a:endParaRPr lang="ru-RU"/>
        </a:p>
      </dgm:t>
    </dgm:pt>
    <dgm:pt modelId="{7CBDFCB7-FCDA-4F21-85E7-C0ECE299ADFD}" type="pres">
      <dgm:prSet presAssocID="{196B0EA6-C3CC-434D-A93B-D2D9982EC6E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F865E1-53CB-4016-AD0E-9451D0A34E2B}" type="pres">
      <dgm:prSet presAssocID="{7294112E-6A49-4AA9-A35E-7677F0564F19}" presName="root" presStyleCnt="0">
        <dgm:presLayoutVars>
          <dgm:chMax/>
          <dgm:chPref val="4"/>
        </dgm:presLayoutVars>
      </dgm:prSet>
      <dgm:spPr/>
    </dgm:pt>
    <dgm:pt modelId="{44D96B5E-854B-4545-A504-0BB29F694F5C}" type="pres">
      <dgm:prSet presAssocID="{7294112E-6A49-4AA9-A35E-7677F0564F19}" presName="rootComposite" presStyleCnt="0">
        <dgm:presLayoutVars/>
      </dgm:prSet>
      <dgm:spPr/>
    </dgm:pt>
    <dgm:pt modelId="{514429EE-E2C5-4725-802B-0E8B2BD9239A}" type="pres">
      <dgm:prSet presAssocID="{7294112E-6A49-4AA9-A35E-7677F0564F19}" presName="rootText" presStyleLbl="node0" presStyleIdx="0" presStyleCnt="1" custScaleX="17783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8B70E18-8B97-46A6-99BB-A7660742E77B}" type="pres">
      <dgm:prSet presAssocID="{7294112E-6A49-4AA9-A35E-7677F0564F19}" presName="childShape" presStyleCnt="0">
        <dgm:presLayoutVars>
          <dgm:chMax val="0"/>
          <dgm:chPref val="0"/>
        </dgm:presLayoutVars>
      </dgm:prSet>
      <dgm:spPr/>
    </dgm:pt>
    <dgm:pt modelId="{FC44558D-494C-498E-8026-E68A05A637BA}" type="pres">
      <dgm:prSet presAssocID="{4DA743AE-2856-4925-A999-92B8F455DA64}" presName="childComposite" presStyleCnt="0">
        <dgm:presLayoutVars>
          <dgm:chMax val="0"/>
          <dgm:chPref val="0"/>
        </dgm:presLayoutVars>
      </dgm:prSet>
      <dgm:spPr/>
    </dgm:pt>
    <dgm:pt modelId="{524C2019-4F91-42CB-93B2-0527D216F63F}" type="pres">
      <dgm:prSet presAssocID="{4DA743AE-2856-4925-A999-92B8F455DA64}" presName="Imag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39A1A8B-2E28-4433-A61C-BB2124BB4AD7}" type="pres">
      <dgm:prSet presAssocID="{4DA743AE-2856-4925-A999-92B8F455DA64}" presName="childText" presStyleLbl="l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794C-169E-4E5A-B104-0B9208F46E4C}" type="pres">
      <dgm:prSet presAssocID="{6FD3B485-91B1-4250-B4AA-ECC3D6BACEE7}" presName="childComposite" presStyleCnt="0">
        <dgm:presLayoutVars>
          <dgm:chMax val="0"/>
          <dgm:chPref val="0"/>
        </dgm:presLayoutVars>
      </dgm:prSet>
      <dgm:spPr/>
    </dgm:pt>
    <dgm:pt modelId="{1798DD49-897F-4E0E-A1F4-8C1FB3C2CD2F}" type="pres">
      <dgm:prSet presAssocID="{6FD3B485-91B1-4250-B4AA-ECC3D6BACEE7}" presName="Image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CB5F53C-08F7-47C6-B162-E39ECBDE1A19}" type="pres">
      <dgm:prSet presAssocID="{6FD3B485-91B1-4250-B4AA-ECC3D6BACEE7}" presName="childText" presStyleLbl="lnNode1" presStyleIdx="1" presStyleCnt="5" custLinFactNeighborX="1072" custLinFactNeighborY="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9232-4B49-494B-AB2B-F8D106B4012D}" type="pres">
      <dgm:prSet presAssocID="{8EC14B03-C3AB-4B8C-A325-13B407FB4ADA}" presName="childComposite" presStyleCnt="0">
        <dgm:presLayoutVars>
          <dgm:chMax val="0"/>
          <dgm:chPref val="0"/>
        </dgm:presLayoutVars>
      </dgm:prSet>
      <dgm:spPr/>
    </dgm:pt>
    <dgm:pt modelId="{5382C00D-3722-43A1-AF28-7B284D740320}" type="pres">
      <dgm:prSet presAssocID="{8EC14B03-C3AB-4B8C-A325-13B407FB4ADA}" presName="Image" presStyleLbl="nod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DDB33-D04F-4E30-8081-D30B33B21FB3}" type="pres">
      <dgm:prSet presAssocID="{8EC14B03-C3AB-4B8C-A325-13B407FB4ADA}" presName="childText" presStyleLbl="l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1429-0D78-47B9-87EC-8CCF5900FCE9}" type="pres">
      <dgm:prSet presAssocID="{EA737677-BE63-4CB6-9949-BBC892E2E074}" presName="childComposite" presStyleCnt="0">
        <dgm:presLayoutVars>
          <dgm:chMax val="0"/>
          <dgm:chPref val="0"/>
        </dgm:presLayoutVars>
      </dgm:prSet>
      <dgm:spPr/>
    </dgm:pt>
    <dgm:pt modelId="{E4C977D5-16E9-467C-99F4-96243D5038FF}" type="pres">
      <dgm:prSet presAssocID="{EA737677-BE63-4CB6-9949-BBC892E2E074}" presName="Image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BB11C1B-3851-4614-A745-9F8AC30EA1E9}" type="pres">
      <dgm:prSet presAssocID="{EA737677-BE63-4CB6-9949-BBC892E2E074}" presName="childText" presStyleLbl="l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82C41-D33B-4FEA-8D08-EFBB9FC1D643}" type="pres">
      <dgm:prSet presAssocID="{1732E7A5-5877-4776-A778-239160F8EB00}" presName="childComposite" presStyleCnt="0">
        <dgm:presLayoutVars>
          <dgm:chMax val="0"/>
          <dgm:chPref val="0"/>
        </dgm:presLayoutVars>
      </dgm:prSet>
      <dgm:spPr/>
    </dgm:pt>
    <dgm:pt modelId="{71318819-1B93-4465-9C1C-69D8D96AD3F7}" type="pres">
      <dgm:prSet presAssocID="{1732E7A5-5877-4776-A778-239160F8EB00}" presName="Image" presStyleLbl="nod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0C1D68C-6DDB-453C-98EE-FC72F648B583}" type="pres">
      <dgm:prSet presAssocID="{1732E7A5-5877-4776-A778-239160F8EB00}" presName="childText" presStyleLbl="lnNode1" presStyleIdx="4" presStyleCnt="5" custLinFactNeighborX="-1742" custLinFactNeighborY="4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58F2B1-8C09-4F1C-89A6-F9F8DB755FED}" type="presOf" srcId="{EA737677-BE63-4CB6-9949-BBC892E2E074}" destId="{6BB11C1B-3851-4614-A745-9F8AC30EA1E9}" srcOrd="0" destOrd="0" presId="urn:microsoft.com/office/officeart/2008/layout/PictureAccentList"/>
    <dgm:cxn modelId="{499195B1-7BCE-4D6A-ACDC-17336275B847}" type="presOf" srcId="{8EC14B03-C3AB-4B8C-A325-13B407FB4ADA}" destId="{97DDDB33-D04F-4E30-8081-D30B33B21FB3}" srcOrd="0" destOrd="0" presId="urn:microsoft.com/office/officeart/2008/layout/PictureAccentList"/>
    <dgm:cxn modelId="{B3780B57-2027-4417-B42C-A05ABAF9BB88}" type="presOf" srcId="{196B0EA6-C3CC-434D-A93B-D2D9982EC6E9}" destId="{7CBDFCB7-FCDA-4F21-85E7-C0ECE299ADFD}" srcOrd="0" destOrd="0" presId="urn:microsoft.com/office/officeart/2008/layout/PictureAccentList"/>
    <dgm:cxn modelId="{3D061890-87C5-4993-B044-A7760319594D}" srcId="{7294112E-6A49-4AA9-A35E-7677F0564F19}" destId="{8EC14B03-C3AB-4B8C-A325-13B407FB4ADA}" srcOrd="2" destOrd="0" parTransId="{61592FEC-DCF7-4E94-8FFC-C61F3C36CEF4}" sibTransId="{0C520B19-F278-4C59-98C7-AC1F2C7E0D3C}"/>
    <dgm:cxn modelId="{19A5A008-578A-46C0-8323-68846AEB6E51}" type="presOf" srcId="{1732E7A5-5877-4776-A778-239160F8EB00}" destId="{00C1D68C-6DDB-453C-98EE-FC72F648B583}" srcOrd="0" destOrd="0" presId="urn:microsoft.com/office/officeart/2008/layout/PictureAccentList"/>
    <dgm:cxn modelId="{97B07444-CC6B-4D43-82C0-25C4ADE99534}" type="presOf" srcId="{4DA743AE-2856-4925-A999-92B8F455DA64}" destId="{D39A1A8B-2E28-4433-A61C-BB2124BB4AD7}" srcOrd="0" destOrd="0" presId="urn:microsoft.com/office/officeart/2008/layout/PictureAccentList"/>
    <dgm:cxn modelId="{9A5C8BD9-1034-4657-9367-58410514354C}" type="presOf" srcId="{6FD3B485-91B1-4250-B4AA-ECC3D6BACEE7}" destId="{0CB5F53C-08F7-47C6-B162-E39ECBDE1A19}" srcOrd="0" destOrd="0" presId="urn:microsoft.com/office/officeart/2008/layout/PictureAccentList"/>
    <dgm:cxn modelId="{9479470B-856C-4D73-BEF2-999E6F278771}" srcId="{7294112E-6A49-4AA9-A35E-7677F0564F19}" destId="{4DA743AE-2856-4925-A999-92B8F455DA64}" srcOrd="0" destOrd="0" parTransId="{E10433BA-172C-4343-B4E3-3D4AEB9A81CD}" sibTransId="{1FC1F7F0-8347-49BE-9ECF-E65CB6C99406}"/>
    <dgm:cxn modelId="{209AE6DD-9E61-4B56-BF81-6DC4D800D816}" srcId="{7294112E-6A49-4AA9-A35E-7677F0564F19}" destId="{6FD3B485-91B1-4250-B4AA-ECC3D6BACEE7}" srcOrd="1" destOrd="0" parTransId="{552CF05A-ACA7-4620-9C0A-B3AF83851B04}" sibTransId="{C6FAD7C7-5BD2-47B6-9040-3A1888E5B0DF}"/>
    <dgm:cxn modelId="{329207A6-A906-4F29-8F21-FBF131DD80CB}" srcId="{196B0EA6-C3CC-434D-A93B-D2D9982EC6E9}" destId="{7294112E-6A49-4AA9-A35E-7677F0564F19}" srcOrd="0" destOrd="0" parTransId="{357236DD-B90A-497E-8784-2A5039BBBB7A}" sibTransId="{845A57B6-CE37-4E40-98DB-22311591FF55}"/>
    <dgm:cxn modelId="{1BB12B3D-5417-460E-957B-1D6B81FB5CC6}" srcId="{7294112E-6A49-4AA9-A35E-7677F0564F19}" destId="{EA737677-BE63-4CB6-9949-BBC892E2E074}" srcOrd="3" destOrd="0" parTransId="{A965D8FC-FE79-4378-8694-4EA18B5F07D1}" sibTransId="{0642CC1B-DA8C-4339-9238-337AA9093025}"/>
    <dgm:cxn modelId="{95CB6A9D-EEAC-4A2C-B9DA-460E328AA145}" srcId="{7294112E-6A49-4AA9-A35E-7677F0564F19}" destId="{1732E7A5-5877-4776-A778-239160F8EB00}" srcOrd="4" destOrd="0" parTransId="{0F9B71A3-2324-49D6-B2E4-C5DC4F150E06}" sibTransId="{AF642CF8-2AD5-496A-8DBD-7E19E0D54B8D}"/>
    <dgm:cxn modelId="{CC245B4E-04E5-49F8-A6B9-2AF240BDB911}" type="presOf" srcId="{7294112E-6A49-4AA9-A35E-7677F0564F19}" destId="{514429EE-E2C5-4725-802B-0E8B2BD9239A}" srcOrd="0" destOrd="0" presId="urn:microsoft.com/office/officeart/2008/layout/PictureAccentList"/>
    <dgm:cxn modelId="{C2782388-3181-4658-A765-73FA543DE1C9}" type="presParOf" srcId="{7CBDFCB7-FCDA-4F21-85E7-C0ECE299ADFD}" destId="{32F865E1-53CB-4016-AD0E-9451D0A34E2B}" srcOrd="0" destOrd="0" presId="urn:microsoft.com/office/officeart/2008/layout/PictureAccentList"/>
    <dgm:cxn modelId="{1A6BC5E0-0726-4E65-95EC-BEEC57F7C623}" type="presParOf" srcId="{32F865E1-53CB-4016-AD0E-9451D0A34E2B}" destId="{44D96B5E-854B-4545-A504-0BB29F694F5C}" srcOrd="0" destOrd="0" presId="urn:microsoft.com/office/officeart/2008/layout/PictureAccentList"/>
    <dgm:cxn modelId="{28A2BCFB-158B-4AFA-BE02-D918ED2B6125}" type="presParOf" srcId="{44D96B5E-854B-4545-A504-0BB29F694F5C}" destId="{514429EE-E2C5-4725-802B-0E8B2BD9239A}" srcOrd="0" destOrd="0" presId="urn:microsoft.com/office/officeart/2008/layout/PictureAccentList"/>
    <dgm:cxn modelId="{488BBEBE-A754-42BC-A96C-0C09470CA714}" type="presParOf" srcId="{32F865E1-53CB-4016-AD0E-9451D0A34E2B}" destId="{08B70E18-8B97-46A6-99BB-A7660742E77B}" srcOrd="1" destOrd="0" presId="urn:microsoft.com/office/officeart/2008/layout/PictureAccentList"/>
    <dgm:cxn modelId="{87012F90-15B8-4306-8496-2E1A35F2BCE8}" type="presParOf" srcId="{08B70E18-8B97-46A6-99BB-A7660742E77B}" destId="{FC44558D-494C-498E-8026-E68A05A637BA}" srcOrd="0" destOrd="0" presId="urn:microsoft.com/office/officeart/2008/layout/PictureAccentList"/>
    <dgm:cxn modelId="{27561673-9704-4DCC-A064-DD907970AA29}" type="presParOf" srcId="{FC44558D-494C-498E-8026-E68A05A637BA}" destId="{524C2019-4F91-42CB-93B2-0527D216F63F}" srcOrd="0" destOrd="0" presId="urn:microsoft.com/office/officeart/2008/layout/PictureAccentList"/>
    <dgm:cxn modelId="{D79E4061-11FD-412B-BDBC-ABCF9C2C4AE3}" type="presParOf" srcId="{FC44558D-494C-498E-8026-E68A05A637BA}" destId="{D39A1A8B-2E28-4433-A61C-BB2124BB4AD7}" srcOrd="1" destOrd="0" presId="urn:microsoft.com/office/officeart/2008/layout/PictureAccentList"/>
    <dgm:cxn modelId="{E53BDCFF-B695-4A24-931D-A0AAD5ED72D8}" type="presParOf" srcId="{08B70E18-8B97-46A6-99BB-A7660742E77B}" destId="{E30C794C-169E-4E5A-B104-0B9208F46E4C}" srcOrd="1" destOrd="0" presId="urn:microsoft.com/office/officeart/2008/layout/PictureAccentList"/>
    <dgm:cxn modelId="{1F584B37-F6B9-4FDF-9EF2-9CA17793C43C}" type="presParOf" srcId="{E30C794C-169E-4E5A-B104-0B9208F46E4C}" destId="{1798DD49-897F-4E0E-A1F4-8C1FB3C2CD2F}" srcOrd="0" destOrd="0" presId="urn:microsoft.com/office/officeart/2008/layout/PictureAccentList"/>
    <dgm:cxn modelId="{D56EE760-DAEA-496D-9787-0DB7C09A79DE}" type="presParOf" srcId="{E30C794C-169E-4E5A-B104-0B9208F46E4C}" destId="{0CB5F53C-08F7-47C6-B162-E39ECBDE1A19}" srcOrd="1" destOrd="0" presId="urn:microsoft.com/office/officeart/2008/layout/PictureAccentList"/>
    <dgm:cxn modelId="{02CE02F5-8502-4879-B49A-509A78D79C64}" type="presParOf" srcId="{08B70E18-8B97-46A6-99BB-A7660742E77B}" destId="{68AE9232-4B49-494B-AB2B-F8D106B4012D}" srcOrd="2" destOrd="0" presId="urn:microsoft.com/office/officeart/2008/layout/PictureAccentList"/>
    <dgm:cxn modelId="{BCFCE89D-4869-4733-8FDB-C65945F9A1C8}" type="presParOf" srcId="{68AE9232-4B49-494B-AB2B-F8D106B4012D}" destId="{5382C00D-3722-43A1-AF28-7B284D740320}" srcOrd="0" destOrd="0" presId="urn:microsoft.com/office/officeart/2008/layout/PictureAccentList"/>
    <dgm:cxn modelId="{04225DAC-DD44-4E65-83FF-283F12FC65E2}" type="presParOf" srcId="{68AE9232-4B49-494B-AB2B-F8D106B4012D}" destId="{97DDDB33-D04F-4E30-8081-D30B33B21FB3}" srcOrd="1" destOrd="0" presId="urn:microsoft.com/office/officeart/2008/layout/PictureAccentList"/>
    <dgm:cxn modelId="{0BAB7F26-DB9B-4C2B-A20C-F53BA4A2F8D0}" type="presParOf" srcId="{08B70E18-8B97-46A6-99BB-A7660742E77B}" destId="{3A9C1429-0D78-47B9-87EC-8CCF5900FCE9}" srcOrd="3" destOrd="0" presId="urn:microsoft.com/office/officeart/2008/layout/PictureAccentList"/>
    <dgm:cxn modelId="{C93D7504-4047-43AF-B688-1C5CE7D3CACB}" type="presParOf" srcId="{3A9C1429-0D78-47B9-87EC-8CCF5900FCE9}" destId="{E4C977D5-16E9-467C-99F4-96243D5038FF}" srcOrd="0" destOrd="0" presId="urn:microsoft.com/office/officeart/2008/layout/PictureAccentList"/>
    <dgm:cxn modelId="{CCCDC636-8101-473E-8ACF-5CD44A8ADCDE}" type="presParOf" srcId="{3A9C1429-0D78-47B9-87EC-8CCF5900FCE9}" destId="{6BB11C1B-3851-4614-A745-9F8AC30EA1E9}" srcOrd="1" destOrd="0" presId="urn:microsoft.com/office/officeart/2008/layout/PictureAccentList"/>
    <dgm:cxn modelId="{F5D6F168-A8E2-4DB4-8ECA-487D2C19281B}" type="presParOf" srcId="{08B70E18-8B97-46A6-99BB-A7660742E77B}" destId="{68582C41-D33B-4FEA-8D08-EFBB9FC1D643}" srcOrd="4" destOrd="0" presId="urn:microsoft.com/office/officeart/2008/layout/PictureAccentList"/>
    <dgm:cxn modelId="{16C34C7E-8E1F-4CEB-8CF8-3AEA9EC2EA2A}" type="presParOf" srcId="{68582C41-D33B-4FEA-8D08-EFBB9FC1D643}" destId="{71318819-1B93-4465-9C1C-69D8D96AD3F7}" srcOrd="0" destOrd="0" presId="urn:microsoft.com/office/officeart/2008/layout/PictureAccentList"/>
    <dgm:cxn modelId="{3DE3AAFD-F11D-4BDD-8D3F-F30CFE8C116F}" type="presParOf" srcId="{68582C41-D33B-4FEA-8D08-EFBB9FC1D643}" destId="{00C1D68C-6DDB-453C-98EE-FC72F648B5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6B0EA6-C3CC-434D-A93B-D2D9982EC6E9}" type="doc">
      <dgm:prSet loTypeId="urn:microsoft.com/office/officeart/2008/layout/Pictu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94112E-6A49-4AA9-A35E-7677F0564F1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Кабинет портативной мобильной киностудии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7236DD-B90A-497E-8784-2A5039BBBB7A}" type="parTrans" cxnId="{329207A6-A906-4F29-8F21-FBF131DD80CB}">
      <dgm:prSet/>
      <dgm:spPr/>
      <dgm:t>
        <a:bodyPr/>
        <a:lstStyle/>
        <a:p>
          <a:endParaRPr lang="ru-RU"/>
        </a:p>
      </dgm:t>
    </dgm:pt>
    <dgm:pt modelId="{845A57B6-CE37-4E40-98DB-22311591FF55}" type="sibTrans" cxnId="{329207A6-A906-4F29-8F21-FBF131DD80CB}">
      <dgm:prSet/>
      <dgm:spPr/>
      <dgm:t>
        <a:bodyPr/>
        <a:lstStyle/>
        <a:p>
          <a:endParaRPr lang="ru-RU"/>
        </a:p>
      </dgm:t>
    </dgm:pt>
    <dgm:pt modelId="{4DA743AE-2856-4925-A999-92B8F455DA6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ноутбук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433BA-172C-4343-B4E3-3D4AEB9A81CD}" type="parTrans" cxnId="{9479470B-856C-4D73-BEF2-999E6F278771}">
      <dgm:prSet/>
      <dgm:spPr/>
      <dgm:t>
        <a:bodyPr/>
        <a:lstStyle/>
        <a:p>
          <a:endParaRPr lang="ru-RU"/>
        </a:p>
      </dgm:t>
    </dgm:pt>
    <dgm:pt modelId="{1FC1F7F0-8347-49BE-9ECF-E65CB6C99406}" type="sibTrans" cxnId="{9479470B-856C-4D73-BEF2-999E6F278771}">
      <dgm:prSet/>
      <dgm:spPr/>
      <dgm:t>
        <a:bodyPr/>
        <a:lstStyle/>
        <a:p>
          <a:endParaRPr lang="ru-RU"/>
        </a:p>
      </dgm:t>
    </dgm:pt>
    <dgm:pt modelId="{6FD3B485-91B1-4250-B4AA-ECC3D6BACEE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Интерактивная доска </a:t>
          </a:r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Smart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короткофокусный проектор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CF05A-ACA7-4620-9C0A-B3AF83851B04}" type="parTrans" cxnId="{209AE6DD-9E61-4B56-BF81-6DC4D800D816}">
      <dgm:prSet/>
      <dgm:spPr/>
      <dgm:t>
        <a:bodyPr/>
        <a:lstStyle/>
        <a:p>
          <a:endParaRPr lang="ru-RU"/>
        </a:p>
      </dgm:t>
    </dgm:pt>
    <dgm:pt modelId="{C6FAD7C7-5BD2-47B6-9040-3A1888E5B0DF}" type="sibTrans" cxnId="{209AE6DD-9E61-4B56-BF81-6DC4D800D816}">
      <dgm:prSet/>
      <dgm:spPr/>
      <dgm:t>
        <a:bodyPr/>
        <a:lstStyle/>
        <a:p>
          <a:endParaRPr lang="ru-RU"/>
        </a:p>
      </dgm:t>
    </dgm:pt>
    <dgm:pt modelId="{8EC14B03-C3AB-4B8C-A325-13B407FB4A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92FEC-DCF7-4E94-8FFC-C61F3C36CEF4}" type="parTrans" cxnId="{3D061890-87C5-4993-B044-A7760319594D}">
      <dgm:prSet/>
      <dgm:spPr/>
      <dgm:t>
        <a:bodyPr/>
        <a:lstStyle/>
        <a:p>
          <a:endParaRPr lang="ru-RU"/>
        </a:p>
      </dgm:t>
    </dgm:pt>
    <dgm:pt modelId="{0C520B19-F278-4C59-98C7-AC1F2C7E0D3C}" type="sibTrans" cxnId="{3D061890-87C5-4993-B044-A7760319594D}">
      <dgm:prSet/>
      <dgm:spPr/>
      <dgm:t>
        <a:bodyPr/>
        <a:lstStyle/>
        <a:p>
          <a:endParaRPr lang="ru-RU"/>
        </a:p>
      </dgm:t>
    </dgm:pt>
    <dgm:pt modelId="{EA737677-BE63-4CB6-9949-BBC892E2E07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Комплект студийного света 2 шт.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2CC1B-DA8C-4339-9238-337AA9093025}" type="sibTrans" cxnId="{1BB12B3D-5417-460E-957B-1D6B81FB5CC6}">
      <dgm:prSet/>
      <dgm:spPr/>
      <dgm:t>
        <a:bodyPr/>
        <a:lstStyle/>
        <a:p>
          <a:endParaRPr lang="ru-RU"/>
        </a:p>
      </dgm:t>
    </dgm:pt>
    <dgm:pt modelId="{A965D8FC-FE79-4378-8694-4EA18B5F07D1}" type="parTrans" cxnId="{1BB12B3D-5417-460E-957B-1D6B81FB5CC6}">
      <dgm:prSet/>
      <dgm:spPr/>
      <dgm:t>
        <a:bodyPr/>
        <a:lstStyle/>
        <a:p>
          <a:endParaRPr lang="ru-RU"/>
        </a:p>
      </dgm:t>
    </dgm:pt>
    <dgm:pt modelId="{6B0A50D9-AD84-49B9-9AE8-10B4BACFC32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Цифровой фотоаппарат и </a:t>
          </a:r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видекокамера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54BBF-FCB9-412A-84A2-B435FC2501B9}" type="sibTrans" cxnId="{D69DB4BA-D7B5-4052-BDE6-ED6E87E96170}">
      <dgm:prSet/>
      <dgm:spPr/>
      <dgm:t>
        <a:bodyPr/>
        <a:lstStyle/>
        <a:p>
          <a:endParaRPr lang="ru-RU"/>
        </a:p>
      </dgm:t>
    </dgm:pt>
    <dgm:pt modelId="{11024207-7CFE-4A10-97F8-22CF7FE347D6}" type="parTrans" cxnId="{D69DB4BA-D7B5-4052-BDE6-ED6E87E96170}">
      <dgm:prSet/>
      <dgm:spPr/>
      <dgm:t>
        <a:bodyPr/>
        <a:lstStyle/>
        <a:p>
          <a:endParaRPr lang="ru-RU"/>
        </a:p>
      </dgm:t>
    </dgm:pt>
    <dgm:pt modelId="{73B3AA25-66DA-4F64-B560-94680F2EF6D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Студийный микрофон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CB5C8-916C-475A-908E-22B4E729CDA2}" type="parTrans" cxnId="{83185327-F5F8-465C-A317-0D29C5A68E1A}">
      <dgm:prSet/>
      <dgm:spPr/>
      <dgm:t>
        <a:bodyPr/>
        <a:lstStyle/>
        <a:p>
          <a:endParaRPr lang="ru-RU"/>
        </a:p>
      </dgm:t>
    </dgm:pt>
    <dgm:pt modelId="{1F175165-7398-4D5C-8153-128B9D863FD8}" type="sibTrans" cxnId="{83185327-F5F8-465C-A317-0D29C5A68E1A}">
      <dgm:prSet/>
      <dgm:spPr/>
      <dgm:t>
        <a:bodyPr/>
        <a:lstStyle/>
        <a:p>
          <a:endParaRPr lang="ru-RU"/>
        </a:p>
      </dgm:t>
    </dgm:pt>
    <dgm:pt modelId="{763BF498-5CEF-414C-A01C-88E3C0DACBDD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аудиогарнитура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F251D0-E735-4718-8E49-6A6DB80314C4}" type="parTrans" cxnId="{AE449DD7-99F0-4842-995D-0B42987FF799}">
      <dgm:prSet/>
      <dgm:spPr/>
      <dgm:t>
        <a:bodyPr/>
        <a:lstStyle/>
        <a:p>
          <a:endParaRPr lang="ru-RU"/>
        </a:p>
      </dgm:t>
    </dgm:pt>
    <dgm:pt modelId="{A2E90E24-F382-4715-9888-E708CD804E6F}" type="sibTrans" cxnId="{AE449DD7-99F0-4842-995D-0B42987FF799}">
      <dgm:prSet/>
      <dgm:spPr/>
      <dgm:t>
        <a:bodyPr/>
        <a:lstStyle/>
        <a:p>
          <a:endParaRPr lang="ru-RU"/>
        </a:p>
      </dgm:t>
    </dgm:pt>
    <dgm:pt modelId="{7CBDFCB7-FCDA-4F21-85E7-C0ECE299ADFD}" type="pres">
      <dgm:prSet presAssocID="{196B0EA6-C3CC-434D-A93B-D2D9982EC6E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F865E1-53CB-4016-AD0E-9451D0A34E2B}" type="pres">
      <dgm:prSet presAssocID="{7294112E-6A49-4AA9-A35E-7677F0564F19}" presName="root" presStyleCnt="0">
        <dgm:presLayoutVars>
          <dgm:chMax/>
          <dgm:chPref val="4"/>
        </dgm:presLayoutVars>
      </dgm:prSet>
      <dgm:spPr/>
    </dgm:pt>
    <dgm:pt modelId="{44D96B5E-854B-4545-A504-0BB29F694F5C}" type="pres">
      <dgm:prSet presAssocID="{7294112E-6A49-4AA9-A35E-7677F0564F19}" presName="rootComposite" presStyleCnt="0">
        <dgm:presLayoutVars/>
      </dgm:prSet>
      <dgm:spPr/>
    </dgm:pt>
    <dgm:pt modelId="{514429EE-E2C5-4725-802B-0E8B2BD9239A}" type="pres">
      <dgm:prSet presAssocID="{7294112E-6A49-4AA9-A35E-7677F0564F19}" presName="rootText" presStyleLbl="node0" presStyleIdx="0" presStyleCnt="1" custScaleX="222609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8B70E18-8B97-46A6-99BB-A7660742E77B}" type="pres">
      <dgm:prSet presAssocID="{7294112E-6A49-4AA9-A35E-7677F0564F19}" presName="childShape" presStyleCnt="0">
        <dgm:presLayoutVars>
          <dgm:chMax val="0"/>
          <dgm:chPref val="0"/>
        </dgm:presLayoutVars>
      </dgm:prSet>
      <dgm:spPr/>
    </dgm:pt>
    <dgm:pt modelId="{FC44558D-494C-498E-8026-E68A05A637BA}" type="pres">
      <dgm:prSet presAssocID="{4DA743AE-2856-4925-A999-92B8F455DA64}" presName="childComposite" presStyleCnt="0">
        <dgm:presLayoutVars>
          <dgm:chMax val="0"/>
          <dgm:chPref val="0"/>
        </dgm:presLayoutVars>
      </dgm:prSet>
      <dgm:spPr/>
    </dgm:pt>
    <dgm:pt modelId="{524C2019-4F91-42CB-93B2-0527D216F63F}" type="pres">
      <dgm:prSet presAssocID="{4DA743AE-2856-4925-A999-92B8F455DA64}" presName="Image" presStyleLbl="nod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D39A1A8B-2E28-4433-A61C-BB2124BB4AD7}" type="pres">
      <dgm:prSet presAssocID="{4DA743AE-2856-4925-A999-92B8F455DA64}" presName="childText" presStyleLbl="ln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C794C-169E-4E5A-B104-0B9208F46E4C}" type="pres">
      <dgm:prSet presAssocID="{6FD3B485-91B1-4250-B4AA-ECC3D6BACEE7}" presName="childComposite" presStyleCnt="0">
        <dgm:presLayoutVars>
          <dgm:chMax val="0"/>
          <dgm:chPref val="0"/>
        </dgm:presLayoutVars>
      </dgm:prSet>
      <dgm:spPr/>
    </dgm:pt>
    <dgm:pt modelId="{1798DD49-897F-4E0E-A1F4-8C1FB3C2CD2F}" type="pres">
      <dgm:prSet presAssocID="{6FD3B485-91B1-4250-B4AA-ECC3D6BACEE7}" presName="Image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0CB5F53C-08F7-47C6-B162-E39ECBDE1A19}" type="pres">
      <dgm:prSet presAssocID="{6FD3B485-91B1-4250-B4AA-ECC3D6BACEE7}" presName="childText" presStyleLbl="lnNode1" presStyleIdx="1" presStyleCnt="7" custLinFactNeighborX="1072" custLinFactNeighborY="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E9232-4B49-494B-AB2B-F8D106B4012D}" type="pres">
      <dgm:prSet presAssocID="{8EC14B03-C3AB-4B8C-A325-13B407FB4ADA}" presName="childComposite" presStyleCnt="0">
        <dgm:presLayoutVars>
          <dgm:chMax val="0"/>
          <dgm:chPref val="0"/>
        </dgm:presLayoutVars>
      </dgm:prSet>
      <dgm:spPr/>
    </dgm:pt>
    <dgm:pt modelId="{5382C00D-3722-43A1-AF28-7B284D740320}" type="pres">
      <dgm:prSet presAssocID="{8EC14B03-C3AB-4B8C-A325-13B407FB4ADA}" presName="Image" presStyleLbl="nod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DDDB33-D04F-4E30-8081-D30B33B21FB3}" type="pres">
      <dgm:prSet presAssocID="{8EC14B03-C3AB-4B8C-A325-13B407FB4ADA}" presName="childText" presStyleLbl="ln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C1429-0D78-47B9-87EC-8CCF5900FCE9}" type="pres">
      <dgm:prSet presAssocID="{EA737677-BE63-4CB6-9949-BBC892E2E074}" presName="childComposite" presStyleCnt="0">
        <dgm:presLayoutVars>
          <dgm:chMax val="0"/>
          <dgm:chPref val="0"/>
        </dgm:presLayoutVars>
      </dgm:prSet>
      <dgm:spPr/>
    </dgm:pt>
    <dgm:pt modelId="{E4C977D5-16E9-467C-99F4-96243D5038FF}" type="pres">
      <dgm:prSet presAssocID="{EA737677-BE63-4CB6-9949-BBC892E2E074}" presName="Image" presStyleLbl="nod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B11C1B-3851-4614-A745-9F8AC30EA1E9}" type="pres">
      <dgm:prSet presAssocID="{EA737677-BE63-4CB6-9949-BBC892E2E074}" presName="childText" presStyleLbl="lnNode1" presStyleIdx="3" presStyleCnt="7" custLinFactNeighborX="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1B887-271F-42BC-AAE9-B936FF38E4DF}" type="pres">
      <dgm:prSet presAssocID="{6B0A50D9-AD84-49B9-9AE8-10B4BACFC321}" presName="childComposite" presStyleCnt="0">
        <dgm:presLayoutVars>
          <dgm:chMax val="0"/>
          <dgm:chPref val="0"/>
        </dgm:presLayoutVars>
      </dgm:prSet>
      <dgm:spPr/>
    </dgm:pt>
    <dgm:pt modelId="{38B9A5A9-FA5A-4856-BB86-A92E273166B4}" type="pres">
      <dgm:prSet presAssocID="{6B0A50D9-AD84-49B9-9AE8-10B4BACFC321}" presName="Image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F9A0139-5B65-4075-9A07-103836266063}" type="pres">
      <dgm:prSet presAssocID="{6B0A50D9-AD84-49B9-9AE8-10B4BACFC321}" presName="childText" presStyleLbl="l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7EA87-8AD2-4BEB-B9EB-B42E1F2877C8}" type="pres">
      <dgm:prSet presAssocID="{73B3AA25-66DA-4F64-B560-94680F2EF6DA}" presName="childComposite" presStyleCnt="0">
        <dgm:presLayoutVars>
          <dgm:chMax val="0"/>
          <dgm:chPref val="0"/>
        </dgm:presLayoutVars>
      </dgm:prSet>
      <dgm:spPr/>
    </dgm:pt>
    <dgm:pt modelId="{7663A841-C5C3-4A40-9C10-D1DEBE106763}" type="pres">
      <dgm:prSet presAssocID="{73B3AA25-66DA-4F64-B560-94680F2EF6DA}" presName="Image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ru-RU"/>
        </a:p>
      </dgm:t>
    </dgm:pt>
    <dgm:pt modelId="{7FB9D3C7-C96A-41E6-BA6F-D3820D9F9993}" type="pres">
      <dgm:prSet presAssocID="{73B3AA25-66DA-4F64-B560-94680F2EF6DA}" presName="childText" presStyleLbl="ln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1C585-FDBE-49B2-8661-B8CBFA8B3C88}" type="pres">
      <dgm:prSet presAssocID="{763BF498-5CEF-414C-A01C-88E3C0DACBDD}" presName="childComposite" presStyleCnt="0">
        <dgm:presLayoutVars>
          <dgm:chMax val="0"/>
          <dgm:chPref val="0"/>
        </dgm:presLayoutVars>
      </dgm:prSet>
      <dgm:spPr/>
    </dgm:pt>
    <dgm:pt modelId="{2A6FEFDC-5BAC-490B-B1D5-FE3CAA3073D1}" type="pres">
      <dgm:prSet presAssocID="{763BF498-5CEF-414C-A01C-88E3C0DACBDD}" presName="Image" presStyleLbl="nod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838119-869A-48A0-AF58-9CA71D15140A}" type="pres">
      <dgm:prSet presAssocID="{763BF498-5CEF-414C-A01C-88E3C0DACBDD}" presName="childText" presStyleLbl="l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37763D-CE53-4D9E-98E0-CC53CA0820FF}" type="presOf" srcId="{763BF498-5CEF-414C-A01C-88E3C0DACBDD}" destId="{94838119-869A-48A0-AF58-9CA71D15140A}" srcOrd="0" destOrd="0" presId="urn:microsoft.com/office/officeart/2008/layout/PictureAccentList"/>
    <dgm:cxn modelId="{7E122BFC-7F8E-4C57-9C02-96C633376E9F}" type="presOf" srcId="{196B0EA6-C3CC-434D-A93B-D2D9982EC6E9}" destId="{7CBDFCB7-FCDA-4F21-85E7-C0ECE299ADFD}" srcOrd="0" destOrd="0" presId="urn:microsoft.com/office/officeart/2008/layout/PictureAccentList"/>
    <dgm:cxn modelId="{B1EA6D3A-5B98-4093-BB5E-1FA2E5BA7BEF}" type="presOf" srcId="{4DA743AE-2856-4925-A999-92B8F455DA64}" destId="{D39A1A8B-2E28-4433-A61C-BB2124BB4AD7}" srcOrd="0" destOrd="0" presId="urn:microsoft.com/office/officeart/2008/layout/PictureAccentList"/>
    <dgm:cxn modelId="{2C882DD6-1C89-4717-A64A-D80DF4EA94BA}" type="presOf" srcId="{7294112E-6A49-4AA9-A35E-7677F0564F19}" destId="{514429EE-E2C5-4725-802B-0E8B2BD9239A}" srcOrd="0" destOrd="0" presId="urn:microsoft.com/office/officeart/2008/layout/PictureAccentList"/>
    <dgm:cxn modelId="{3D061890-87C5-4993-B044-A7760319594D}" srcId="{7294112E-6A49-4AA9-A35E-7677F0564F19}" destId="{8EC14B03-C3AB-4B8C-A325-13B407FB4ADA}" srcOrd="2" destOrd="0" parTransId="{61592FEC-DCF7-4E94-8FFC-C61F3C36CEF4}" sibTransId="{0C520B19-F278-4C59-98C7-AC1F2C7E0D3C}"/>
    <dgm:cxn modelId="{AE449DD7-99F0-4842-995D-0B42987FF799}" srcId="{7294112E-6A49-4AA9-A35E-7677F0564F19}" destId="{763BF498-5CEF-414C-A01C-88E3C0DACBDD}" srcOrd="6" destOrd="0" parTransId="{BEF251D0-E735-4718-8E49-6A6DB80314C4}" sibTransId="{A2E90E24-F382-4715-9888-E708CD804E6F}"/>
    <dgm:cxn modelId="{D7FC36CC-D57E-4EC7-BC6A-54A37E1E34A5}" type="presOf" srcId="{73B3AA25-66DA-4F64-B560-94680F2EF6DA}" destId="{7FB9D3C7-C96A-41E6-BA6F-D3820D9F9993}" srcOrd="0" destOrd="0" presId="urn:microsoft.com/office/officeart/2008/layout/PictureAccentList"/>
    <dgm:cxn modelId="{9479470B-856C-4D73-BEF2-999E6F278771}" srcId="{7294112E-6A49-4AA9-A35E-7677F0564F19}" destId="{4DA743AE-2856-4925-A999-92B8F455DA64}" srcOrd="0" destOrd="0" parTransId="{E10433BA-172C-4343-B4E3-3D4AEB9A81CD}" sibTransId="{1FC1F7F0-8347-49BE-9ECF-E65CB6C99406}"/>
    <dgm:cxn modelId="{D69DB4BA-D7B5-4052-BDE6-ED6E87E96170}" srcId="{7294112E-6A49-4AA9-A35E-7677F0564F19}" destId="{6B0A50D9-AD84-49B9-9AE8-10B4BACFC321}" srcOrd="4" destOrd="0" parTransId="{11024207-7CFE-4A10-97F8-22CF7FE347D6}" sibTransId="{3A754BBF-FCB9-412A-84A2-B435FC2501B9}"/>
    <dgm:cxn modelId="{C5F56538-56E6-46B4-B388-CA2A6B03B2EF}" type="presOf" srcId="{6B0A50D9-AD84-49B9-9AE8-10B4BACFC321}" destId="{9F9A0139-5B65-4075-9A07-103836266063}" srcOrd="0" destOrd="0" presId="urn:microsoft.com/office/officeart/2008/layout/PictureAccentList"/>
    <dgm:cxn modelId="{2399F009-A6EF-4F7A-ADD7-986EF977D906}" type="presOf" srcId="{8EC14B03-C3AB-4B8C-A325-13B407FB4ADA}" destId="{97DDDB33-D04F-4E30-8081-D30B33B21FB3}" srcOrd="0" destOrd="0" presId="urn:microsoft.com/office/officeart/2008/layout/PictureAccentList"/>
    <dgm:cxn modelId="{EA277F45-0B9B-4E3C-BF57-3D1E09F1304B}" type="presOf" srcId="{6FD3B485-91B1-4250-B4AA-ECC3D6BACEE7}" destId="{0CB5F53C-08F7-47C6-B162-E39ECBDE1A19}" srcOrd="0" destOrd="0" presId="urn:microsoft.com/office/officeart/2008/layout/PictureAccentList"/>
    <dgm:cxn modelId="{209AE6DD-9E61-4B56-BF81-6DC4D800D816}" srcId="{7294112E-6A49-4AA9-A35E-7677F0564F19}" destId="{6FD3B485-91B1-4250-B4AA-ECC3D6BACEE7}" srcOrd="1" destOrd="0" parTransId="{552CF05A-ACA7-4620-9C0A-B3AF83851B04}" sibTransId="{C6FAD7C7-5BD2-47B6-9040-3A1888E5B0DF}"/>
    <dgm:cxn modelId="{329207A6-A906-4F29-8F21-FBF131DD80CB}" srcId="{196B0EA6-C3CC-434D-A93B-D2D9982EC6E9}" destId="{7294112E-6A49-4AA9-A35E-7677F0564F19}" srcOrd="0" destOrd="0" parTransId="{357236DD-B90A-497E-8784-2A5039BBBB7A}" sibTransId="{845A57B6-CE37-4E40-98DB-22311591FF55}"/>
    <dgm:cxn modelId="{1BB12B3D-5417-460E-957B-1D6B81FB5CC6}" srcId="{7294112E-6A49-4AA9-A35E-7677F0564F19}" destId="{EA737677-BE63-4CB6-9949-BBC892E2E074}" srcOrd="3" destOrd="0" parTransId="{A965D8FC-FE79-4378-8694-4EA18B5F07D1}" sibTransId="{0642CC1B-DA8C-4339-9238-337AA9093025}"/>
    <dgm:cxn modelId="{83185327-F5F8-465C-A317-0D29C5A68E1A}" srcId="{7294112E-6A49-4AA9-A35E-7677F0564F19}" destId="{73B3AA25-66DA-4F64-B560-94680F2EF6DA}" srcOrd="5" destOrd="0" parTransId="{DE8CB5C8-916C-475A-908E-22B4E729CDA2}" sibTransId="{1F175165-7398-4D5C-8153-128B9D863FD8}"/>
    <dgm:cxn modelId="{F7E46ED0-ED93-40F5-958D-A538850EDC18}" type="presOf" srcId="{EA737677-BE63-4CB6-9949-BBC892E2E074}" destId="{6BB11C1B-3851-4614-A745-9F8AC30EA1E9}" srcOrd="0" destOrd="0" presId="urn:microsoft.com/office/officeart/2008/layout/PictureAccentList"/>
    <dgm:cxn modelId="{B073DD80-4618-44E1-AA58-D0F30C057D5D}" type="presParOf" srcId="{7CBDFCB7-FCDA-4F21-85E7-C0ECE299ADFD}" destId="{32F865E1-53CB-4016-AD0E-9451D0A34E2B}" srcOrd="0" destOrd="0" presId="urn:microsoft.com/office/officeart/2008/layout/PictureAccentList"/>
    <dgm:cxn modelId="{69799B73-80CA-496F-A8E4-0AEFB071B21A}" type="presParOf" srcId="{32F865E1-53CB-4016-AD0E-9451D0A34E2B}" destId="{44D96B5E-854B-4545-A504-0BB29F694F5C}" srcOrd="0" destOrd="0" presId="urn:microsoft.com/office/officeart/2008/layout/PictureAccentList"/>
    <dgm:cxn modelId="{A454E92C-CAA9-42E4-A056-21C54000BE64}" type="presParOf" srcId="{44D96B5E-854B-4545-A504-0BB29F694F5C}" destId="{514429EE-E2C5-4725-802B-0E8B2BD9239A}" srcOrd="0" destOrd="0" presId="urn:microsoft.com/office/officeart/2008/layout/PictureAccentList"/>
    <dgm:cxn modelId="{39D97477-5A9B-4CC5-B169-6CC7CCB39BC7}" type="presParOf" srcId="{32F865E1-53CB-4016-AD0E-9451D0A34E2B}" destId="{08B70E18-8B97-46A6-99BB-A7660742E77B}" srcOrd="1" destOrd="0" presId="urn:microsoft.com/office/officeart/2008/layout/PictureAccentList"/>
    <dgm:cxn modelId="{8B3E6632-6320-4D30-A304-1C8182422DB8}" type="presParOf" srcId="{08B70E18-8B97-46A6-99BB-A7660742E77B}" destId="{FC44558D-494C-498E-8026-E68A05A637BA}" srcOrd="0" destOrd="0" presId="urn:microsoft.com/office/officeart/2008/layout/PictureAccentList"/>
    <dgm:cxn modelId="{0DF4C338-4C79-4D15-98ED-DDC3D3028569}" type="presParOf" srcId="{FC44558D-494C-498E-8026-E68A05A637BA}" destId="{524C2019-4F91-42CB-93B2-0527D216F63F}" srcOrd="0" destOrd="0" presId="urn:microsoft.com/office/officeart/2008/layout/PictureAccentList"/>
    <dgm:cxn modelId="{4852C40E-D7BC-45D0-8752-C40CA96196EF}" type="presParOf" srcId="{FC44558D-494C-498E-8026-E68A05A637BA}" destId="{D39A1A8B-2E28-4433-A61C-BB2124BB4AD7}" srcOrd="1" destOrd="0" presId="urn:microsoft.com/office/officeart/2008/layout/PictureAccentList"/>
    <dgm:cxn modelId="{DAF3BEF3-FDE3-474C-B574-FE822A84E4FE}" type="presParOf" srcId="{08B70E18-8B97-46A6-99BB-A7660742E77B}" destId="{E30C794C-169E-4E5A-B104-0B9208F46E4C}" srcOrd="1" destOrd="0" presId="urn:microsoft.com/office/officeart/2008/layout/PictureAccentList"/>
    <dgm:cxn modelId="{286750A7-CCEC-4EE0-AFC1-4C61442F6577}" type="presParOf" srcId="{E30C794C-169E-4E5A-B104-0B9208F46E4C}" destId="{1798DD49-897F-4E0E-A1F4-8C1FB3C2CD2F}" srcOrd="0" destOrd="0" presId="urn:microsoft.com/office/officeart/2008/layout/PictureAccentList"/>
    <dgm:cxn modelId="{C77399CF-11E0-4646-920A-D8E5C5AB6C5E}" type="presParOf" srcId="{E30C794C-169E-4E5A-B104-0B9208F46E4C}" destId="{0CB5F53C-08F7-47C6-B162-E39ECBDE1A19}" srcOrd="1" destOrd="0" presId="urn:microsoft.com/office/officeart/2008/layout/PictureAccentList"/>
    <dgm:cxn modelId="{D954C08A-6EEF-4458-98EA-A2406731478D}" type="presParOf" srcId="{08B70E18-8B97-46A6-99BB-A7660742E77B}" destId="{68AE9232-4B49-494B-AB2B-F8D106B4012D}" srcOrd="2" destOrd="0" presId="urn:microsoft.com/office/officeart/2008/layout/PictureAccentList"/>
    <dgm:cxn modelId="{B0734570-CDA4-4FFD-96DA-BF941B10F38A}" type="presParOf" srcId="{68AE9232-4B49-494B-AB2B-F8D106B4012D}" destId="{5382C00D-3722-43A1-AF28-7B284D740320}" srcOrd="0" destOrd="0" presId="urn:microsoft.com/office/officeart/2008/layout/PictureAccentList"/>
    <dgm:cxn modelId="{74D5D533-AA8B-45AB-A800-833938212C53}" type="presParOf" srcId="{68AE9232-4B49-494B-AB2B-F8D106B4012D}" destId="{97DDDB33-D04F-4E30-8081-D30B33B21FB3}" srcOrd="1" destOrd="0" presId="urn:microsoft.com/office/officeart/2008/layout/PictureAccentList"/>
    <dgm:cxn modelId="{C1C629A5-B797-4390-8328-2B55B9B05746}" type="presParOf" srcId="{08B70E18-8B97-46A6-99BB-A7660742E77B}" destId="{3A9C1429-0D78-47B9-87EC-8CCF5900FCE9}" srcOrd="3" destOrd="0" presId="urn:microsoft.com/office/officeart/2008/layout/PictureAccentList"/>
    <dgm:cxn modelId="{094358C8-BDF1-407B-8447-56DEF6B17E73}" type="presParOf" srcId="{3A9C1429-0D78-47B9-87EC-8CCF5900FCE9}" destId="{E4C977D5-16E9-467C-99F4-96243D5038FF}" srcOrd="0" destOrd="0" presId="urn:microsoft.com/office/officeart/2008/layout/PictureAccentList"/>
    <dgm:cxn modelId="{328C2DC6-678A-410F-AA04-8C04F1001762}" type="presParOf" srcId="{3A9C1429-0D78-47B9-87EC-8CCF5900FCE9}" destId="{6BB11C1B-3851-4614-A745-9F8AC30EA1E9}" srcOrd="1" destOrd="0" presId="urn:microsoft.com/office/officeart/2008/layout/PictureAccentList"/>
    <dgm:cxn modelId="{320F13FF-7670-4B10-9282-9E69159F5675}" type="presParOf" srcId="{08B70E18-8B97-46A6-99BB-A7660742E77B}" destId="{A9A1B887-271F-42BC-AAE9-B936FF38E4DF}" srcOrd="4" destOrd="0" presId="urn:microsoft.com/office/officeart/2008/layout/PictureAccentList"/>
    <dgm:cxn modelId="{32797A6C-1CF3-4119-B7A5-13F33C601B16}" type="presParOf" srcId="{A9A1B887-271F-42BC-AAE9-B936FF38E4DF}" destId="{38B9A5A9-FA5A-4856-BB86-A92E273166B4}" srcOrd="0" destOrd="0" presId="urn:microsoft.com/office/officeart/2008/layout/PictureAccentList"/>
    <dgm:cxn modelId="{43EEACAB-8E35-442B-B285-36DD131F6902}" type="presParOf" srcId="{A9A1B887-271F-42BC-AAE9-B936FF38E4DF}" destId="{9F9A0139-5B65-4075-9A07-103836266063}" srcOrd="1" destOrd="0" presId="urn:microsoft.com/office/officeart/2008/layout/PictureAccentList"/>
    <dgm:cxn modelId="{36B59D28-78C5-40B4-963F-7DA35764316A}" type="presParOf" srcId="{08B70E18-8B97-46A6-99BB-A7660742E77B}" destId="{04F7EA87-8AD2-4BEB-B9EB-B42E1F2877C8}" srcOrd="5" destOrd="0" presId="urn:microsoft.com/office/officeart/2008/layout/PictureAccentList"/>
    <dgm:cxn modelId="{0E56D242-2219-42B1-AA6A-4B7CF110AA95}" type="presParOf" srcId="{04F7EA87-8AD2-4BEB-B9EB-B42E1F2877C8}" destId="{7663A841-C5C3-4A40-9C10-D1DEBE106763}" srcOrd="0" destOrd="0" presId="urn:microsoft.com/office/officeart/2008/layout/PictureAccentList"/>
    <dgm:cxn modelId="{043BCB05-6EEB-4FFA-BEB5-B1663C2F2554}" type="presParOf" srcId="{04F7EA87-8AD2-4BEB-B9EB-B42E1F2877C8}" destId="{7FB9D3C7-C96A-41E6-BA6F-D3820D9F9993}" srcOrd="1" destOrd="0" presId="urn:microsoft.com/office/officeart/2008/layout/PictureAccentList"/>
    <dgm:cxn modelId="{BD2FAAE1-BAF1-4EBC-97AB-C1BE345BAC80}" type="presParOf" srcId="{08B70E18-8B97-46A6-99BB-A7660742E77B}" destId="{AEE1C585-FDBE-49B2-8661-B8CBFA8B3C88}" srcOrd="6" destOrd="0" presId="urn:microsoft.com/office/officeart/2008/layout/PictureAccentList"/>
    <dgm:cxn modelId="{56544147-8F8C-4448-8981-C4EC6ABE1FCE}" type="presParOf" srcId="{AEE1C585-FDBE-49B2-8661-B8CBFA8B3C88}" destId="{2A6FEFDC-5BAC-490B-B1D5-FE3CAA3073D1}" srcOrd="0" destOrd="0" presId="urn:microsoft.com/office/officeart/2008/layout/PictureAccentList"/>
    <dgm:cxn modelId="{891C4643-BC3C-4F67-808C-BD38D59BB924}" type="presParOf" srcId="{AEE1C585-FDBE-49B2-8661-B8CBFA8B3C88}" destId="{94838119-869A-48A0-AF58-9CA71D15140A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E4A284-47BB-4318-87BF-457BC2CC93F1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F40F5A-6EFF-48D9-A71D-B6A0BA3CEBE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ГИС «ЭО» (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электронный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журнал)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B59E1-9292-47C9-967A-A23DFF77E54D}" type="parTrans" cxnId="{C1ADC9E0-A2CD-48A4-A898-941D5639C11B}">
      <dgm:prSet/>
      <dgm:spPr/>
      <dgm:t>
        <a:bodyPr/>
        <a:lstStyle/>
        <a:p>
          <a:endParaRPr lang="ru-RU"/>
        </a:p>
      </dgm:t>
    </dgm:pt>
    <dgm:pt modelId="{DDE9960F-17FE-466C-B371-B64BCE17F88D}" type="sibTrans" cxnId="{C1ADC9E0-A2CD-48A4-A898-941D5639C11B}">
      <dgm:prSet/>
      <dgm:spPr/>
      <dgm:t>
        <a:bodyPr/>
        <a:lstStyle/>
        <a:p>
          <a:endParaRPr lang="ru-RU"/>
        </a:p>
      </dgm:t>
    </dgm:pt>
    <dgm:pt modelId="{3FD67C5C-7A91-43EC-867A-9002DF9561F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Электронная проходная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EC0921-8C0F-4953-8DFA-6279CD84AFCB}" type="parTrans" cxnId="{0C0A1E97-744A-437D-A32E-E5F2AEA5BB84}">
      <dgm:prSet/>
      <dgm:spPr/>
      <dgm:t>
        <a:bodyPr/>
        <a:lstStyle/>
        <a:p>
          <a:endParaRPr lang="ru-RU"/>
        </a:p>
      </dgm:t>
    </dgm:pt>
    <dgm:pt modelId="{5050CB5F-0E74-41E8-BE0C-513F4F44C960}" type="sibTrans" cxnId="{0C0A1E97-744A-437D-A32E-E5F2AEA5BB84}">
      <dgm:prSet/>
      <dgm:spPr/>
      <dgm:t>
        <a:bodyPr/>
        <a:lstStyle/>
        <a:p>
          <a:endParaRPr lang="ru-RU"/>
        </a:p>
      </dgm:t>
    </dgm:pt>
    <dgm:pt modelId="{EEF79664-FE30-41A1-9D35-6977A481414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МОУ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«СОШ № 10»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DD1264-6C5B-4816-BE4A-72C7A38D18A2}" type="parTrans" cxnId="{5E22AB3E-A61C-4A21-AEC0-F551A9CB712A}">
      <dgm:prSet/>
      <dgm:spPr/>
      <dgm:t>
        <a:bodyPr/>
        <a:lstStyle/>
        <a:p>
          <a:endParaRPr lang="ru-RU"/>
        </a:p>
      </dgm:t>
    </dgm:pt>
    <dgm:pt modelId="{37796141-5EC4-4D0B-B66F-BF37E5F29FA0}" type="sibTrans" cxnId="{5E22AB3E-A61C-4A21-AEC0-F551A9CB712A}">
      <dgm:prSet/>
      <dgm:spPr/>
      <dgm:t>
        <a:bodyPr/>
        <a:lstStyle/>
        <a:p>
          <a:endParaRPr lang="ru-RU"/>
        </a:p>
      </dgm:t>
    </dgm:pt>
    <dgm:pt modelId="{7AADBDA5-082F-43B4-A63A-9AF3BDA27F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Электронное питание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C1F4E-2ECB-42D2-90B7-055EB277CF99}" type="parTrans" cxnId="{19B2D026-09B6-4D17-AD6A-CEC6C8205A66}">
      <dgm:prSet/>
      <dgm:spPr/>
      <dgm:t>
        <a:bodyPr/>
        <a:lstStyle/>
        <a:p>
          <a:endParaRPr lang="ru-RU"/>
        </a:p>
      </dgm:t>
    </dgm:pt>
    <dgm:pt modelId="{4AFFDBF8-0C3A-4A39-AC9A-CDFBC9962386}" type="sibTrans" cxnId="{19B2D026-09B6-4D17-AD6A-CEC6C8205A66}">
      <dgm:prSet/>
      <dgm:spPr/>
      <dgm:t>
        <a:bodyPr/>
        <a:lstStyle/>
        <a:p>
          <a:endParaRPr lang="ru-RU"/>
        </a:p>
      </dgm:t>
    </dgm:pt>
    <dgm:pt modelId="{C4738226-A006-46D4-BF5B-EAA42A0276B5}" type="pres">
      <dgm:prSet presAssocID="{FDE4A284-47BB-4318-87BF-457BC2CC93F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9AD558-F60B-44C7-80F1-C94D41CA0591}" type="pres">
      <dgm:prSet presAssocID="{FDE4A284-47BB-4318-87BF-457BC2CC93F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DAFFE-BC0B-4ABF-A037-95156265D40B}" type="pres">
      <dgm:prSet presAssocID="{FDE4A284-47BB-4318-87BF-457BC2CC93F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EA068E-DAAB-48E3-AB91-3CBCF733F3B5}" type="pres">
      <dgm:prSet presAssocID="{FDE4A284-47BB-4318-87BF-457BC2CC93F1}" presName="triangle3" presStyleLbl="node1" presStyleIdx="2" presStyleCnt="4" custLinFactNeighborX="-66" custLinFactNeighborY="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86B6-C2EC-49B1-9432-A510F1FA96A4}" type="pres">
      <dgm:prSet presAssocID="{FDE4A284-47BB-4318-87BF-457BC2CC93F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C2BC36-E32E-446A-ADD8-9D2205A7B5C6}" type="presOf" srcId="{FDE4A284-47BB-4318-87BF-457BC2CC93F1}" destId="{C4738226-A006-46D4-BF5B-EAA42A0276B5}" srcOrd="0" destOrd="0" presId="urn:microsoft.com/office/officeart/2005/8/layout/pyramid4"/>
    <dgm:cxn modelId="{19B2D026-09B6-4D17-AD6A-CEC6C8205A66}" srcId="{FDE4A284-47BB-4318-87BF-457BC2CC93F1}" destId="{7AADBDA5-082F-43B4-A63A-9AF3BDA27FF7}" srcOrd="3" destOrd="0" parTransId="{34CC1F4E-2ECB-42D2-90B7-055EB277CF99}" sibTransId="{4AFFDBF8-0C3A-4A39-AC9A-CDFBC9962386}"/>
    <dgm:cxn modelId="{DC5757BA-DC43-4505-84DF-1887FCA14917}" type="presOf" srcId="{EEF79664-FE30-41A1-9D35-6977A481414E}" destId="{85EA068E-DAAB-48E3-AB91-3CBCF733F3B5}" srcOrd="0" destOrd="0" presId="urn:microsoft.com/office/officeart/2005/8/layout/pyramid4"/>
    <dgm:cxn modelId="{C1ADC9E0-A2CD-48A4-A898-941D5639C11B}" srcId="{FDE4A284-47BB-4318-87BF-457BC2CC93F1}" destId="{86F40F5A-6EFF-48D9-A71D-B6A0BA3CEBEF}" srcOrd="0" destOrd="0" parTransId="{768B59E1-9292-47C9-967A-A23DFF77E54D}" sibTransId="{DDE9960F-17FE-466C-B371-B64BCE17F88D}"/>
    <dgm:cxn modelId="{200E26CF-5DB9-4410-AFAE-5DBBBBE82495}" type="presOf" srcId="{86F40F5A-6EFF-48D9-A71D-B6A0BA3CEBEF}" destId="{429AD558-F60B-44C7-80F1-C94D41CA0591}" srcOrd="0" destOrd="0" presId="urn:microsoft.com/office/officeart/2005/8/layout/pyramid4"/>
    <dgm:cxn modelId="{314CE20D-25D9-4201-87F6-100E3F44F0EF}" type="presOf" srcId="{7AADBDA5-082F-43B4-A63A-9AF3BDA27FF7}" destId="{3AF486B6-C2EC-49B1-9432-A510F1FA96A4}" srcOrd="0" destOrd="0" presId="urn:microsoft.com/office/officeart/2005/8/layout/pyramid4"/>
    <dgm:cxn modelId="{5E22AB3E-A61C-4A21-AEC0-F551A9CB712A}" srcId="{FDE4A284-47BB-4318-87BF-457BC2CC93F1}" destId="{EEF79664-FE30-41A1-9D35-6977A481414E}" srcOrd="2" destOrd="0" parTransId="{B1DD1264-6C5B-4816-BE4A-72C7A38D18A2}" sibTransId="{37796141-5EC4-4D0B-B66F-BF37E5F29FA0}"/>
    <dgm:cxn modelId="{AB7C62E7-B199-4D5F-8779-497AD1A113E8}" type="presOf" srcId="{3FD67C5C-7A91-43EC-867A-9002DF9561F0}" destId="{B47DAFFE-BC0B-4ABF-A037-95156265D40B}" srcOrd="0" destOrd="0" presId="urn:microsoft.com/office/officeart/2005/8/layout/pyramid4"/>
    <dgm:cxn modelId="{0C0A1E97-744A-437D-A32E-E5F2AEA5BB84}" srcId="{FDE4A284-47BB-4318-87BF-457BC2CC93F1}" destId="{3FD67C5C-7A91-43EC-867A-9002DF9561F0}" srcOrd="1" destOrd="0" parTransId="{23EC0921-8C0F-4953-8DFA-6279CD84AFCB}" sibTransId="{5050CB5F-0E74-41E8-BE0C-513F4F44C960}"/>
    <dgm:cxn modelId="{DAB07928-A61F-4F8D-9975-A4D8B3D0A064}" type="presParOf" srcId="{C4738226-A006-46D4-BF5B-EAA42A0276B5}" destId="{429AD558-F60B-44C7-80F1-C94D41CA0591}" srcOrd="0" destOrd="0" presId="urn:microsoft.com/office/officeart/2005/8/layout/pyramid4"/>
    <dgm:cxn modelId="{7170D226-4638-4D23-B66B-EF0F8C638355}" type="presParOf" srcId="{C4738226-A006-46D4-BF5B-EAA42A0276B5}" destId="{B47DAFFE-BC0B-4ABF-A037-95156265D40B}" srcOrd="1" destOrd="0" presId="urn:microsoft.com/office/officeart/2005/8/layout/pyramid4"/>
    <dgm:cxn modelId="{FC976C33-6D85-46D0-8291-9E4BC146ED05}" type="presParOf" srcId="{C4738226-A006-46D4-BF5B-EAA42A0276B5}" destId="{85EA068E-DAAB-48E3-AB91-3CBCF733F3B5}" srcOrd="2" destOrd="0" presId="urn:microsoft.com/office/officeart/2005/8/layout/pyramid4"/>
    <dgm:cxn modelId="{855BEF0C-FDA8-4603-9F6D-8E416BC8686E}" type="presParOf" srcId="{C4738226-A006-46D4-BF5B-EAA42A0276B5}" destId="{3AF486B6-C2EC-49B1-9432-A510F1FA96A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5D1987-DFFD-4F4C-86BF-CC1845F9A815}" type="doc">
      <dgm:prSet loTypeId="urn:microsoft.com/office/officeart/2011/layout/HexagonRadial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1B2BDE-4BBF-455D-80A1-2888A3DE5FC3}">
      <dgm:prSet phldrT="[Текст]" custT="1"/>
      <dgm:spPr/>
      <dgm:t>
        <a:bodyPr/>
        <a:lstStyle/>
        <a:p>
          <a:r>
            <a:rPr lang="ru-RU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МТО </a:t>
          </a:r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школы</a:t>
          </a:r>
          <a:endParaRPr lang="ru-RU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8CBB5-29AF-43A9-BABB-93F2A4151409}" type="parTrans" cxnId="{FE577D63-D8C0-415F-A047-121F7974939F}">
      <dgm:prSet/>
      <dgm:spPr/>
      <dgm:t>
        <a:bodyPr/>
        <a:lstStyle/>
        <a:p>
          <a:endParaRPr lang="ru-RU"/>
        </a:p>
      </dgm:t>
    </dgm:pt>
    <dgm:pt modelId="{A020E782-A35A-496B-8830-DFE88955A450}" type="sibTrans" cxnId="{FE577D63-D8C0-415F-A047-121F7974939F}">
      <dgm:prSet/>
      <dgm:spPr/>
      <dgm:t>
        <a:bodyPr/>
        <a:lstStyle/>
        <a:p>
          <a:endParaRPr lang="ru-RU"/>
        </a:p>
      </dgm:t>
    </dgm:pt>
    <dgm:pt modelId="{9BCB6553-92C4-4258-B94B-35459DB988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335 ПК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96939-FCA1-4656-A81F-E25E4898FF90}" type="parTrans" cxnId="{8E05F5B4-D77C-42F4-BFE2-1DF225FA926F}">
      <dgm:prSet/>
      <dgm:spPr/>
      <dgm:t>
        <a:bodyPr/>
        <a:lstStyle/>
        <a:p>
          <a:endParaRPr lang="ru-RU"/>
        </a:p>
      </dgm:t>
    </dgm:pt>
    <dgm:pt modelId="{BEF8A60E-88C0-4F00-9245-70F1CFE4B9A5}" type="sibTrans" cxnId="{8E05F5B4-D77C-42F4-BFE2-1DF225FA926F}">
      <dgm:prSet/>
      <dgm:spPr/>
      <dgm:t>
        <a:bodyPr/>
        <a:lstStyle/>
        <a:p>
          <a:endParaRPr lang="ru-RU"/>
        </a:p>
      </dgm:t>
    </dgm:pt>
    <dgm:pt modelId="{3301D738-9129-4EA1-9A6C-C69ED296BE4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МФУ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0DA59-00FC-4926-8944-EA55D78D674C}" type="parTrans" cxnId="{469C8399-85AC-4054-A022-9EA72047FA1A}">
      <dgm:prSet/>
      <dgm:spPr/>
      <dgm:t>
        <a:bodyPr/>
        <a:lstStyle/>
        <a:p>
          <a:endParaRPr lang="ru-RU"/>
        </a:p>
      </dgm:t>
    </dgm:pt>
    <dgm:pt modelId="{1C07CCD3-3E36-46AC-ACC4-D150FD2D8D5A}" type="sibTrans" cxnId="{469C8399-85AC-4054-A022-9EA72047FA1A}">
      <dgm:prSet/>
      <dgm:spPr/>
      <dgm:t>
        <a:bodyPr/>
        <a:lstStyle/>
        <a:p>
          <a:endParaRPr lang="ru-RU"/>
        </a:p>
      </dgm:t>
    </dgm:pt>
    <dgm:pt modelId="{43290696-E36F-4681-A1FD-999729369C6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 проектор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A40E1-F7B1-4731-BE2A-A4DCD2A5343F}" type="parTrans" cxnId="{960840F9-E5E1-4306-BED8-1CAEE53C7404}">
      <dgm:prSet/>
      <dgm:spPr/>
      <dgm:t>
        <a:bodyPr/>
        <a:lstStyle/>
        <a:p>
          <a:endParaRPr lang="ru-RU"/>
        </a:p>
      </dgm:t>
    </dgm:pt>
    <dgm:pt modelId="{9E1FDD76-7987-4809-93B4-A07B8791BF7A}" type="sibTrans" cxnId="{960840F9-E5E1-4306-BED8-1CAEE53C7404}">
      <dgm:prSet/>
      <dgm:spPr/>
      <dgm:t>
        <a:bodyPr/>
        <a:lstStyle/>
        <a:p>
          <a:endParaRPr lang="ru-RU"/>
        </a:p>
      </dgm:t>
    </dgm:pt>
    <dgm:pt modelId="{B1021D52-7FA0-4E45-A200-FC112A68948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интерактивных досок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D9824-60DC-4F3F-97DC-550A6FC6B3DD}" type="parTrans" cxnId="{E8F4ACC8-E806-42B6-A184-E4336699FF45}">
      <dgm:prSet/>
      <dgm:spPr/>
      <dgm:t>
        <a:bodyPr/>
        <a:lstStyle/>
        <a:p>
          <a:endParaRPr lang="ru-RU"/>
        </a:p>
      </dgm:t>
    </dgm:pt>
    <dgm:pt modelId="{87026C90-1DEA-4C9F-A462-25D900D5D6FD}" type="sibTrans" cxnId="{E8F4ACC8-E806-42B6-A184-E4336699FF45}">
      <dgm:prSet/>
      <dgm:spPr/>
      <dgm:t>
        <a:bodyPr/>
        <a:lstStyle/>
        <a:p>
          <a:endParaRPr lang="ru-RU"/>
        </a:p>
      </dgm:t>
    </dgm:pt>
    <dgm:pt modelId="{C218C1D3-8B42-4D08-BD74-6EBE53BA905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 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 - камер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FF7D0-300E-417E-9B9C-B9947229DF13}" type="parTrans" cxnId="{2FCB51A8-83C0-47B5-9AF7-4A9B149E1A62}">
      <dgm:prSet/>
      <dgm:spPr/>
      <dgm:t>
        <a:bodyPr/>
        <a:lstStyle/>
        <a:p>
          <a:endParaRPr lang="ru-RU"/>
        </a:p>
      </dgm:t>
    </dgm:pt>
    <dgm:pt modelId="{1D0554C3-BBB9-4B90-97E1-1F08CA836947}" type="sibTrans" cxnId="{2FCB51A8-83C0-47B5-9AF7-4A9B149E1A62}">
      <dgm:prSet/>
      <dgm:spPr/>
      <dgm:t>
        <a:bodyPr/>
        <a:lstStyle/>
        <a:p>
          <a:endParaRPr lang="ru-RU"/>
        </a:p>
      </dgm:t>
    </dgm:pt>
    <dgm:pt modelId="{65A31EA1-B33A-4823-8C04-8237D45D07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 веб – камер,</a:t>
          </a:r>
        </a:p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69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графических планшетов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8B3C88-D513-49D0-A445-71D05823146B}" type="parTrans" cxnId="{BE25C0F3-CC29-4F3F-B1CB-7E40A3F0CA29}">
      <dgm:prSet/>
      <dgm:spPr/>
      <dgm:t>
        <a:bodyPr/>
        <a:lstStyle/>
        <a:p>
          <a:endParaRPr lang="ru-RU"/>
        </a:p>
      </dgm:t>
    </dgm:pt>
    <dgm:pt modelId="{B21DEA28-1004-4349-A6B0-DA9FBA51FFBC}" type="sibTrans" cxnId="{BE25C0F3-CC29-4F3F-B1CB-7E40A3F0CA29}">
      <dgm:prSet/>
      <dgm:spPr/>
      <dgm:t>
        <a:bodyPr/>
        <a:lstStyle/>
        <a:p>
          <a:endParaRPr lang="ru-RU"/>
        </a:p>
      </dgm:t>
    </dgm:pt>
    <dgm:pt modelId="{923C6087-E6AA-4523-B77D-C40CA86ECB02}" type="pres">
      <dgm:prSet presAssocID="{6C5D1987-DFFD-4F4C-86BF-CC1845F9A81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CC1F428-C30F-4376-894F-F1A34A583D8C}" type="pres">
      <dgm:prSet presAssocID="{0D1B2BDE-4BBF-455D-80A1-2888A3DE5FC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AC9C248E-E220-4D52-BE73-9AFD5BC1B90A}" type="pres">
      <dgm:prSet presAssocID="{9BCB6553-92C4-4258-B94B-35459DB988D6}" presName="Accent1" presStyleCnt="0"/>
      <dgm:spPr/>
    </dgm:pt>
    <dgm:pt modelId="{F09ECBD6-9B58-4B3D-B502-06E176D174CA}" type="pres">
      <dgm:prSet presAssocID="{9BCB6553-92C4-4258-B94B-35459DB988D6}" presName="Accent" presStyleLbl="bgShp" presStyleIdx="0" presStyleCnt="6"/>
      <dgm:spPr/>
    </dgm:pt>
    <dgm:pt modelId="{4813FC5E-EE3C-4C69-A2B7-7357038BE9EC}" type="pres">
      <dgm:prSet presAssocID="{9BCB6553-92C4-4258-B94B-35459DB988D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3D64-DD6E-4045-8A1D-3D329149943D}" type="pres">
      <dgm:prSet presAssocID="{3301D738-9129-4EA1-9A6C-C69ED296BE47}" presName="Accent2" presStyleCnt="0"/>
      <dgm:spPr/>
    </dgm:pt>
    <dgm:pt modelId="{9F2CFF9C-61AE-46F8-8A91-3C69D992064D}" type="pres">
      <dgm:prSet presAssocID="{3301D738-9129-4EA1-9A6C-C69ED296BE47}" presName="Accent" presStyleLbl="bgShp" presStyleIdx="1" presStyleCnt="6"/>
      <dgm:spPr/>
    </dgm:pt>
    <dgm:pt modelId="{B26E10C7-3ED4-4DB8-8355-BC9A1647B645}" type="pres">
      <dgm:prSet presAssocID="{3301D738-9129-4EA1-9A6C-C69ED296BE4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68C3A-521B-4394-9E66-C86819263B54}" type="pres">
      <dgm:prSet presAssocID="{43290696-E36F-4681-A1FD-999729369C69}" presName="Accent3" presStyleCnt="0"/>
      <dgm:spPr/>
    </dgm:pt>
    <dgm:pt modelId="{51FAB06F-3B91-465C-99CC-6D3915DD7BD1}" type="pres">
      <dgm:prSet presAssocID="{43290696-E36F-4681-A1FD-999729369C69}" presName="Accent" presStyleLbl="bgShp" presStyleIdx="2" presStyleCnt="6"/>
      <dgm:spPr/>
    </dgm:pt>
    <dgm:pt modelId="{65793DFC-EED4-4445-8261-F8716E6080C3}" type="pres">
      <dgm:prSet presAssocID="{43290696-E36F-4681-A1FD-999729369C6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BF410-7A80-49C8-831E-CB5F8247299A}" type="pres">
      <dgm:prSet presAssocID="{B1021D52-7FA0-4E45-A200-FC112A68948B}" presName="Accent4" presStyleCnt="0"/>
      <dgm:spPr/>
    </dgm:pt>
    <dgm:pt modelId="{D1289400-C643-485F-9EA2-CB84388A76C9}" type="pres">
      <dgm:prSet presAssocID="{B1021D52-7FA0-4E45-A200-FC112A68948B}" presName="Accent" presStyleLbl="bgShp" presStyleIdx="3" presStyleCnt="6"/>
      <dgm:spPr/>
    </dgm:pt>
    <dgm:pt modelId="{4C6EAA5E-1840-4032-A455-5F711B58F6E0}" type="pres">
      <dgm:prSet presAssocID="{B1021D52-7FA0-4E45-A200-FC112A68948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C415C-942C-4B71-BA07-EE92E33DD989}" type="pres">
      <dgm:prSet presAssocID="{C218C1D3-8B42-4D08-BD74-6EBE53BA9058}" presName="Accent5" presStyleCnt="0"/>
      <dgm:spPr/>
    </dgm:pt>
    <dgm:pt modelId="{46D84093-9482-466F-BEDB-5E0AF4926930}" type="pres">
      <dgm:prSet presAssocID="{C218C1D3-8B42-4D08-BD74-6EBE53BA9058}" presName="Accent" presStyleLbl="bgShp" presStyleIdx="4" presStyleCnt="6"/>
      <dgm:spPr/>
    </dgm:pt>
    <dgm:pt modelId="{618121B8-FF8A-4266-8057-2E644BC31D47}" type="pres">
      <dgm:prSet presAssocID="{C218C1D3-8B42-4D08-BD74-6EBE53BA905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A4C56-7906-4F56-BC71-92C2B8D470F1}" type="pres">
      <dgm:prSet presAssocID="{65A31EA1-B33A-4823-8C04-8237D45D07D6}" presName="Accent6" presStyleCnt="0"/>
      <dgm:spPr/>
    </dgm:pt>
    <dgm:pt modelId="{392FF203-71F4-485C-96A3-D340E218A4D4}" type="pres">
      <dgm:prSet presAssocID="{65A31EA1-B33A-4823-8C04-8237D45D07D6}" presName="Accent" presStyleLbl="bgShp" presStyleIdx="5" presStyleCnt="6"/>
      <dgm:spPr/>
    </dgm:pt>
    <dgm:pt modelId="{8E285FBC-A211-4E91-99FF-FF2AB7F03851}" type="pres">
      <dgm:prSet presAssocID="{65A31EA1-B33A-4823-8C04-8237D45D07D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F4ACC8-E806-42B6-A184-E4336699FF45}" srcId="{0D1B2BDE-4BBF-455D-80A1-2888A3DE5FC3}" destId="{B1021D52-7FA0-4E45-A200-FC112A68948B}" srcOrd="3" destOrd="0" parTransId="{52ED9824-60DC-4F3F-97DC-550A6FC6B3DD}" sibTransId="{87026C90-1DEA-4C9F-A462-25D900D5D6FD}"/>
    <dgm:cxn modelId="{2FCB51A8-83C0-47B5-9AF7-4A9B149E1A62}" srcId="{0D1B2BDE-4BBF-455D-80A1-2888A3DE5FC3}" destId="{C218C1D3-8B42-4D08-BD74-6EBE53BA9058}" srcOrd="4" destOrd="0" parTransId="{565FF7D0-300E-417E-9B9C-B9947229DF13}" sibTransId="{1D0554C3-BBB9-4B90-97E1-1F08CA836947}"/>
    <dgm:cxn modelId="{FE577D63-D8C0-415F-A047-121F7974939F}" srcId="{6C5D1987-DFFD-4F4C-86BF-CC1845F9A815}" destId="{0D1B2BDE-4BBF-455D-80A1-2888A3DE5FC3}" srcOrd="0" destOrd="0" parTransId="{BB78CBB5-29AF-43A9-BABB-93F2A4151409}" sibTransId="{A020E782-A35A-496B-8830-DFE88955A450}"/>
    <dgm:cxn modelId="{53BA95BD-0ECA-4443-9325-B613A9DF9384}" type="presOf" srcId="{6C5D1987-DFFD-4F4C-86BF-CC1845F9A815}" destId="{923C6087-E6AA-4523-B77D-C40CA86ECB02}" srcOrd="0" destOrd="0" presId="urn:microsoft.com/office/officeart/2011/layout/HexagonRadial#1"/>
    <dgm:cxn modelId="{A228BD1D-08F2-4923-9CF2-73D9D5BA1E31}" type="presOf" srcId="{65A31EA1-B33A-4823-8C04-8237D45D07D6}" destId="{8E285FBC-A211-4E91-99FF-FF2AB7F03851}" srcOrd="0" destOrd="0" presId="urn:microsoft.com/office/officeart/2011/layout/HexagonRadial#1"/>
    <dgm:cxn modelId="{4EF4E9B2-808B-4E51-B22D-5C95DBF42170}" type="presOf" srcId="{43290696-E36F-4681-A1FD-999729369C69}" destId="{65793DFC-EED4-4445-8261-F8716E6080C3}" srcOrd="0" destOrd="0" presId="urn:microsoft.com/office/officeart/2011/layout/HexagonRadial#1"/>
    <dgm:cxn modelId="{DAC58EEB-F892-4F28-B265-3A9D7FD60A83}" type="presOf" srcId="{0D1B2BDE-4BBF-455D-80A1-2888A3DE5FC3}" destId="{7CC1F428-C30F-4376-894F-F1A34A583D8C}" srcOrd="0" destOrd="0" presId="urn:microsoft.com/office/officeart/2011/layout/HexagonRadial#1"/>
    <dgm:cxn modelId="{960840F9-E5E1-4306-BED8-1CAEE53C7404}" srcId="{0D1B2BDE-4BBF-455D-80A1-2888A3DE5FC3}" destId="{43290696-E36F-4681-A1FD-999729369C69}" srcOrd="2" destOrd="0" parTransId="{393A40E1-F7B1-4731-BE2A-A4DCD2A5343F}" sibTransId="{9E1FDD76-7987-4809-93B4-A07B8791BF7A}"/>
    <dgm:cxn modelId="{AD532800-F260-4F16-A4AF-6D19631C9646}" type="presOf" srcId="{9BCB6553-92C4-4258-B94B-35459DB988D6}" destId="{4813FC5E-EE3C-4C69-A2B7-7357038BE9EC}" srcOrd="0" destOrd="0" presId="urn:microsoft.com/office/officeart/2011/layout/HexagonRadial#1"/>
    <dgm:cxn modelId="{C7BFE398-D25A-49BC-994C-3188F112A120}" type="presOf" srcId="{3301D738-9129-4EA1-9A6C-C69ED296BE47}" destId="{B26E10C7-3ED4-4DB8-8355-BC9A1647B645}" srcOrd="0" destOrd="0" presId="urn:microsoft.com/office/officeart/2011/layout/HexagonRadial#1"/>
    <dgm:cxn modelId="{BE25C0F3-CC29-4F3F-B1CB-7E40A3F0CA29}" srcId="{0D1B2BDE-4BBF-455D-80A1-2888A3DE5FC3}" destId="{65A31EA1-B33A-4823-8C04-8237D45D07D6}" srcOrd="5" destOrd="0" parTransId="{778B3C88-D513-49D0-A445-71D05823146B}" sibTransId="{B21DEA28-1004-4349-A6B0-DA9FBA51FFBC}"/>
    <dgm:cxn modelId="{E35C0723-FF26-4D6B-9216-D80208EA0257}" type="presOf" srcId="{B1021D52-7FA0-4E45-A200-FC112A68948B}" destId="{4C6EAA5E-1840-4032-A455-5F711B58F6E0}" srcOrd="0" destOrd="0" presId="urn:microsoft.com/office/officeart/2011/layout/HexagonRadial#1"/>
    <dgm:cxn modelId="{8E05F5B4-D77C-42F4-BFE2-1DF225FA926F}" srcId="{0D1B2BDE-4BBF-455D-80A1-2888A3DE5FC3}" destId="{9BCB6553-92C4-4258-B94B-35459DB988D6}" srcOrd="0" destOrd="0" parTransId="{66596939-FCA1-4656-A81F-E25E4898FF90}" sibTransId="{BEF8A60E-88C0-4F00-9245-70F1CFE4B9A5}"/>
    <dgm:cxn modelId="{469C8399-85AC-4054-A022-9EA72047FA1A}" srcId="{0D1B2BDE-4BBF-455D-80A1-2888A3DE5FC3}" destId="{3301D738-9129-4EA1-9A6C-C69ED296BE47}" srcOrd="1" destOrd="0" parTransId="{4030DA59-00FC-4926-8944-EA55D78D674C}" sibTransId="{1C07CCD3-3E36-46AC-ACC4-D150FD2D8D5A}"/>
    <dgm:cxn modelId="{EF3EEC47-09BD-4B14-AB53-D8192D570131}" type="presOf" srcId="{C218C1D3-8B42-4D08-BD74-6EBE53BA9058}" destId="{618121B8-FF8A-4266-8057-2E644BC31D47}" srcOrd="0" destOrd="0" presId="urn:microsoft.com/office/officeart/2011/layout/HexagonRadial#1"/>
    <dgm:cxn modelId="{ECFFB21B-7CFE-4F98-9D00-486DA16B13B2}" type="presParOf" srcId="{923C6087-E6AA-4523-B77D-C40CA86ECB02}" destId="{7CC1F428-C30F-4376-894F-F1A34A583D8C}" srcOrd="0" destOrd="0" presId="urn:microsoft.com/office/officeart/2011/layout/HexagonRadial#1"/>
    <dgm:cxn modelId="{78A98151-A052-4E1E-AD45-61E2414335C6}" type="presParOf" srcId="{923C6087-E6AA-4523-B77D-C40CA86ECB02}" destId="{AC9C248E-E220-4D52-BE73-9AFD5BC1B90A}" srcOrd="1" destOrd="0" presId="urn:microsoft.com/office/officeart/2011/layout/HexagonRadial#1"/>
    <dgm:cxn modelId="{E2FF0B67-F680-4A31-9C47-04793A079689}" type="presParOf" srcId="{AC9C248E-E220-4D52-BE73-9AFD5BC1B90A}" destId="{F09ECBD6-9B58-4B3D-B502-06E176D174CA}" srcOrd="0" destOrd="0" presId="urn:microsoft.com/office/officeart/2011/layout/HexagonRadial#1"/>
    <dgm:cxn modelId="{6EE9D33D-F1ED-4A00-BDFB-3313AB7A4BDB}" type="presParOf" srcId="{923C6087-E6AA-4523-B77D-C40CA86ECB02}" destId="{4813FC5E-EE3C-4C69-A2B7-7357038BE9EC}" srcOrd="2" destOrd="0" presId="urn:microsoft.com/office/officeart/2011/layout/HexagonRadial#1"/>
    <dgm:cxn modelId="{5445054A-0590-4F5E-A2A0-21B374F2EFB0}" type="presParOf" srcId="{923C6087-E6AA-4523-B77D-C40CA86ECB02}" destId="{17C53D64-DD6E-4045-8A1D-3D329149943D}" srcOrd="3" destOrd="0" presId="urn:microsoft.com/office/officeart/2011/layout/HexagonRadial#1"/>
    <dgm:cxn modelId="{870AE44E-D32C-4B70-A7D4-110884959DF1}" type="presParOf" srcId="{17C53D64-DD6E-4045-8A1D-3D329149943D}" destId="{9F2CFF9C-61AE-46F8-8A91-3C69D992064D}" srcOrd="0" destOrd="0" presId="urn:microsoft.com/office/officeart/2011/layout/HexagonRadial#1"/>
    <dgm:cxn modelId="{20ACD809-B8CF-4ABF-BEDE-D16962F10595}" type="presParOf" srcId="{923C6087-E6AA-4523-B77D-C40CA86ECB02}" destId="{B26E10C7-3ED4-4DB8-8355-BC9A1647B645}" srcOrd="4" destOrd="0" presId="urn:microsoft.com/office/officeart/2011/layout/HexagonRadial#1"/>
    <dgm:cxn modelId="{BE005546-6F47-4CA3-AD91-EE227E1D35A7}" type="presParOf" srcId="{923C6087-E6AA-4523-B77D-C40CA86ECB02}" destId="{32568C3A-521B-4394-9E66-C86819263B54}" srcOrd="5" destOrd="0" presId="urn:microsoft.com/office/officeart/2011/layout/HexagonRadial#1"/>
    <dgm:cxn modelId="{F22418BD-E809-4D64-B4D7-9C4CD8CA2682}" type="presParOf" srcId="{32568C3A-521B-4394-9E66-C86819263B54}" destId="{51FAB06F-3B91-465C-99CC-6D3915DD7BD1}" srcOrd="0" destOrd="0" presId="urn:microsoft.com/office/officeart/2011/layout/HexagonRadial#1"/>
    <dgm:cxn modelId="{506530B2-D5BC-46D1-AF98-00DF1BD90D7D}" type="presParOf" srcId="{923C6087-E6AA-4523-B77D-C40CA86ECB02}" destId="{65793DFC-EED4-4445-8261-F8716E6080C3}" srcOrd="6" destOrd="0" presId="urn:microsoft.com/office/officeart/2011/layout/HexagonRadial#1"/>
    <dgm:cxn modelId="{99957D89-9DCE-4057-B1AF-C3031F85466F}" type="presParOf" srcId="{923C6087-E6AA-4523-B77D-C40CA86ECB02}" destId="{A39BF410-7A80-49C8-831E-CB5F8247299A}" srcOrd="7" destOrd="0" presId="urn:microsoft.com/office/officeart/2011/layout/HexagonRadial#1"/>
    <dgm:cxn modelId="{277B974D-A5FD-4E6C-8950-6BBE8A249C0B}" type="presParOf" srcId="{A39BF410-7A80-49C8-831E-CB5F8247299A}" destId="{D1289400-C643-485F-9EA2-CB84388A76C9}" srcOrd="0" destOrd="0" presId="urn:microsoft.com/office/officeart/2011/layout/HexagonRadial#1"/>
    <dgm:cxn modelId="{28110788-847B-40B7-83EF-4F08B8BFCDC3}" type="presParOf" srcId="{923C6087-E6AA-4523-B77D-C40CA86ECB02}" destId="{4C6EAA5E-1840-4032-A455-5F711B58F6E0}" srcOrd="8" destOrd="0" presId="urn:microsoft.com/office/officeart/2011/layout/HexagonRadial#1"/>
    <dgm:cxn modelId="{C2B59349-1C32-43B9-91AB-3145E596983D}" type="presParOf" srcId="{923C6087-E6AA-4523-B77D-C40CA86ECB02}" destId="{919C415C-942C-4B71-BA07-EE92E33DD989}" srcOrd="9" destOrd="0" presId="urn:microsoft.com/office/officeart/2011/layout/HexagonRadial#1"/>
    <dgm:cxn modelId="{90903774-4526-4462-B5E7-A43629E073F0}" type="presParOf" srcId="{919C415C-942C-4B71-BA07-EE92E33DD989}" destId="{46D84093-9482-466F-BEDB-5E0AF4926930}" srcOrd="0" destOrd="0" presId="urn:microsoft.com/office/officeart/2011/layout/HexagonRadial#1"/>
    <dgm:cxn modelId="{E2A0842B-C05C-42B9-BC64-F6B7408AF1E7}" type="presParOf" srcId="{923C6087-E6AA-4523-B77D-C40CA86ECB02}" destId="{618121B8-FF8A-4266-8057-2E644BC31D47}" srcOrd="10" destOrd="0" presId="urn:microsoft.com/office/officeart/2011/layout/HexagonRadial#1"/>
    <dgm:cxn modelId="{A8AF030C-B64D-47FC-A51A-E24D6F172447}" type="presParOf" srcId="{923C6087-E6AA-4523-B77D-C40CA86ECB02}" destId="{77CA4C56-7906-4F56-BC71-92C2B8D470F1}" srcOrd="11" destOrd="0" presId="urn:microsoft.com/office/officeart/2011/layout/HexagonRadial#1"/>
    <dgm:cxn modelId="{A9907A1A-536B-40D8-8C16-FCD019F27101}" type="presParOf" srcId="{77CA4C56-7906-4F56-BC71-92C2B8D470F1}" destId="{392FF203-71F4-485C-96A3-D340E218A4D4}" srcOrd="0" destOrd="0" presId="urn:microsoft.com/office/officeart/2011/layout/HexagonRadial#1"/>
    <dgm:cxn modelId="{A5CCE859-CE08-4DBE-8A67-A93FAE6AAA16}" type="presParOf" srcId="{923C6087-E6AA-4523-B77D-C40CA86ECB02}" destId="{8E285FBC-A211-4E91-99FF-FF2AB7F03851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3284CA-31B6-415E-B3F5-A25E88A31E7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F82E9A-53DE-47A3-BEDD-91E680587691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МОУ «СОШ № 10»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45BBD-4921-45D5-8178-63DD3D9C4E06}" type="parTrans" cxnId="{6226639A-13E9-41C2-9F8F-4BAA0D386DE9}">
      <dgm:prSet/>
      <dgm:spPr/>
      <dgm:t>
        <a:bodyPr/>
        <a:lstStyle/>
        <a:p>
          <a:endParaRPr lang="ru-RU"/>
        </a:p>
      </dgm:t>
    </dgm:pt>
    <dgm:pt modelId="{DE16F495-557B-4A6A-8C80-CDC3D4BCD62C}" type="sibTrans" cxnId="{6226639A-13E9-41C2-9F8F-4BAA0D386DE9}">
      <dgm:prSet/>
      <dgm:spPr/>
      <dgm:t>
        <a:bodyPr/>
        <a:lstStyle/>
        <a:p>
          <a:endParaRPr lang="ru-RU"/>
        </a:p>
      </dgm:t>
    </dgm:pt>
    <dgm:pt modelId="{1A617A31-547D-4EB7-AD56-4DB2C75C752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Проект: 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«Реализация «ГИС «ЭО»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один из факторов повышения эффективности управления образовательным учреждением».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093547-9A45-4546-8251-2B6214312423}" type="parTrans" cxnId="{CA884A99-C9CC-4C95-B36F-04405745DD01}">
      <dgm:prSet/>
      <dgm:spPr/>
      <dgm:t>
        <a:bodyPr/>
        <a:lstStyle/>
        <a:p>
          <a:endParaRPr lang="ru-RU"/>
        </a:p>
      </dgm:t>
    </dgm:pt>
    <dgm:pt modelId="{ADC56A62-DDBA-406C-9440-E3F4E7D4DE21}" type="sibTrans" cxnId="{CA884A99-C9CC-4C95-B36F-04405745DD01}">
      <dgm:prSet/>
      <dgm:spPr/>
      <dgm:t>
        <a:bodyPr/>
        <a:lstStyle/>
        <a:p>
          <a:endParaRPr lang="ru-RU"/>
        </a:p>
      </dgm:t>
    </dgm:pt>
    <dgm:pt modelId="{5D4AC5B3-B014-49BB-9E5F-156B078AE8E3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опорно-методической площадки «Цифровая школа естественно –научного направления как центр сетевого взаимодействия»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12822-9E47-46B2-80C6-BD6EC75492B1}" type="parTrans" cxnId="{3993F3C0-4F6A-4235-8188-C95E4C86581B}">
      <dgm:prSet/>
      <dgm:spPr/>
      <dgm:t>
        <a:bodyPr/>
        <a:lstStyle/>
        <a:p>
          <a:endParaRPr lang="ru-RU"/>
        </a:p>
      </dgm:t>
    </dgm:pt>
    <dgm:pt modelId="{EEFCFC04-497E-40D7-9E4B-1DABDB17C63D}" type="sibTrans" cxnId="{3993F3C0-4F6A-4235-8188-C95E4C86581B}">
      <dgm:prSet/>
      <dgm:spPr/>
      <dgm:t>
        <a:bodyPr/>
        <a:lstStyle/>
        <a:p>
          <a:endParaRPr lang="ru-RU"/>
        </a:p>
      </dgm:t>
    </dgm:pt>
    <dgm:pt modelId="{10C537FB-DCD9-4448-9F52-CAF81A1B7BC2}" type="pres">
      <dgm:prSet presAssocID="{9B3284CA-31B6-415E-B3F5-A25E88A31E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DE9980-137A-4B25-A407-67C70648976B}" type="pres">
      <dgm:prSet presAssocID="{02F82E9A-53DE-47A3-BEDD-91E680587691}" presName="node" presStyleLbl="node1" presStyleIdx="0" presStyleCnt="3" custRadScaleRad="87807" custRadScaleInc="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45FC3-340F-4255-8323-B5FFDA85485C}" type="pres">
      <dgm:prSet presAssocID="{DE16F495-557B-4A6A-8C80-CDC3D4BCD62C}" presName="sibTrans" presStyleLbl="sibTrans2D1" presStyleIdx="0" presStyleCnt="3" custScaleX="123625" custScaleY="91964" custLinFactNeighborX="-2653" custLinFactNeighborY="14276"/>
      <dgm:spPr/>
      <dgm:t>
        <a:bodyPr/>
        <a:lstStyle/>
        <a:p>
          <a:endParaRPr lang="ru-RU"/>
        </a:p>
      </dgm:t>
    </dgm:pt>
    <dgm:pt modelId="{F2390C9E-FE24-4377-BC2D-78EA42937671}" type="pres">
      <dgm:prSet presAssocID="{DE16F495-557B-4A6A-8C80-CDC3D4BCD62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609D9D5-242D-4EBD-9BAB-1625835FD6C9}" type="pres">
      <dgm:prSet presAssocID="{1A617A31-547D-4EB7-AD56-4DB2C75C752D}" presName="node" presStyleLbl="node1" presStyleIdx="1" presStyleCnt="3" custScaleX="100090" custScaleY="179594" custRadScaleRad="85933" custRadScaleInc="-22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922FC-3617-47E2-94DC-DB3A26031E75}" type="pres">
      <dgm:prSet presAssocID="{ADC56A62-DDBA-406C-9440-E3F4E7D4DE21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5DB7C88-725E-4ABC-A174-DF2F47A73813}" type="pres">
      <dgm:prSet presAssocID="{ADC56A62-DDBA-406C-9440-E3F4E7D4DE21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00B70858-6A81-407D-A07E-AD047AD656E4}" type="pres">
      <dgm:prSet presAssocID="{5D4AC5B3-B014-49BB-9E5F-156B078AE8E3}" presName="node" presStyleLbl="node1" presStyleIdx="2" presStyleCnt="3" custScaleX="94768" custScaleY="184722" custRadScaleRad="86663" custRadScaleInc="20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A9472-C538-405B-828F-73CD4DCD18AF}" type="pres">
      <dgm:prSet presAssocID="{EEFCFC04-497E-40D7-9E4B-1DABDB17C63D}" presName="sibTrans" presStyleLbl="sibTrans2D1" presStyleIdx="2" presStyleCnt="3" custScaleX="107972" custScaleY="78798" custLinFactNeighborX="-7916" custLinFactNeighborY="7138"/>
      <dgm:spPr/>
      <dgm:t>
        <a:bodyPr/>
        <a:lstStyle/>
        <a:p>
          <a:endParaRPr lang="ru-RU"/>
        </a:p>
      </dgm:t>
    </dgm:pt>
    <dgm:pt modelId="{3C8A1596-8446-4BF1-89F2-9D095B192B5E}" type="pres">
      <dgm:prSet presAssocID="{EEFCFC04-497E-40D7-9E4B-1DABDB17C63D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AD6259E-F30E-418A-A529-23472E29310E}" type="presOf" srcId="{EEFCFC04-497E-40D7-9E4B-1DABDB17C63D}" destId="{7B6A9472-C538-405B-828F-73CD4DCD18AF}" srcOrd="0" destOrd="0" presId="urn:microsoft.com/office/officeart/2005/8/layout/cycle7"/>
    <dgm:cxn modelId="{A6E77AB6-0F91-4F98-B55C-2E20A6B1B169}" type="presOf" srcId="{ADC56A62-DDBA-406C-9440-E3F4E7D4DE21}" destId="{35DB7C88-725E-4ABC-A174-DF2F47A73813}" srcOrd="1" destOrd="0" presId="urn:microsoft.com/office/officeart/2005/8/layout/cycle7"/>
    <dgm:cxn modelId="{CA884A99-C9CC-4C95-B36F-04405745DD01}" srcId="{9B3284CA-31B6-415E-B3F5-A25E88A31E7D}" destId="{1A617A31-547D-4EB7-AD56-4DB2C75C752D}" srcOrd="1" destOrd="0" parTransId="{0D093547-9A45-4546-8251-2B6214312423}" sibTransId="{ADC56A62-DDBA-406C-9440-E3F4E7D4DE21}"/>
    <dgm:cxn modelId="{3993F3C0-4F6A-4235-8188-C95E4C86581B}" srcId="{9B3284CA-31B6-415E-B3F5-A25E88A31E7D}" destId="{5D4AC5B3-B014-49BB-9E5F-156B078AE8E3}" srcOrd="2" destOrd="0" parTransId="{9F512822-9E47-46B2-80C6-BD6EC75492B1}" sibTransId="{EEFCFC04-497E-40D7-9E4B-1DABDB17C63D}"/>
    <dgm:cxn modelId="{6226639A-13E9-41C2-9F8F-4BAA0D386DE9}" srcId="{9B3284CA-31B6-415E-B3F5-A25E88A31E7D}" destId="{02F82E9A-53DE-47A3-BEDD-91E680587691}" srcOrd="0" destOrd="0" parTransId="{16C45BBD-4921-45D5-8178-63DD3D9C4E06}" sibTransId="{DE16F495-557B-4A6A-8C80-CDC3D4BCD62C}"/>
    <dgm:cxn modelId="{9C630815-A860-4206-8431-D7663BC51984}" type="presOf" srcId="{DE16F495-557B-4A6A-8C80-CDC3D4BCD62C}" destId="{F2390C9E-FE24-4377-BC2D-78EA42937671}" srcOrd="1" destOrd="0" presId="urn:microsoft.com/office/officeart/2005/8/layout/cycle7"/>
    <dgm:cxn modelId="{FCFEFCE7-C8C5-4A27-8269-20A08BDE281C}" type="presOf" srcId="{1A617A31-547D-4EB7-AD56-4DB2C75C752D}" destId="{3609D9D5-242D-4EBD-9BAB-1625835FD6C9}" srcOrd="0" destOrd="0" presId="urn:microsoft.com/office/officeart/2005/8/layout/cycle7"/>
    <dgm:cxn modelId="{CD8855AB-C381-4E42-90F4-1F483073BE28}" type="presOf" srcId="{9B3284CA-31B6-415E-B3F5-A25E88A31E7D}" destId="{10C537FB-DCD9-4448-9F52-CAF81A1B7BC2}" srcOrd="0" destOrd="0" presId="urn:microsoft.com/office/officeart/2005/8/layout/cycle7"/>
    <dgm:cxn modelId="{A6B89B1F-165D-49CF-B0D7-2A368F05761E}" type="presOf" srcId="{02F82E9A-53DE-47A3-BEDD-91E680587691}" destId="{37DE9980-137A-4B25-A407-67C70648976B}" srcOrd="0" destOrd="0" presId="urn:microsoft.com/office/officeart/2005/8/layout/cycle7"/>
    <dgm:cxn modelId="{3E1F255D-F42D-4D61-BD72-8166C0FE6861}" type="presOf" srcId="{ADC56A62-DDBA-406C-9440-E3F4E7D4DE21}" destId="{7AE922FC-3617-47E2-94DC-DB3A26031E75}" srcOrd="0" destOrd="0" presId="urn:microsoft.com/office/officeart/2005/8/layout/cycle7"/>
    <dgm:cxn modelId="{F8B97DEF-DDCD-4157-9F4E-219528073DB6}" type="presOf" srcId="{5D4AC5B3-B014-49BB-9E5F-156B078AE8E3}" destId="{00B70858-6A81-407D-A07E-AD047AD656E4}" srcOrd="0" destOrd="0" presId="urn:microsoft.com/office/officeart/2005/8/layout/cycle7"/>
    <dgm:cxn modelId="{6B8233AF-815C-447C-AF61-BC72A7E8B353}" type="presOf" srcId="{EEFCFC04-497E-40D7-9E4B-1DABDB17C63D}" destId="{3C8A1596-8446-4BF1-89F2-9D095B192B5E}" srcOrd="1" destOrd="0" presId="urn:microsoft.com/office/officeart/2005/8/layout/cycle7"/>
    <dgm:cxn modelId="{60E5BA87-A960-4774-A76D-AFB40F8EE097}" type="presOf" srcId="{DE16F495-557B-4A6A-8C80-CDC3D4BCD62C}" destId="{DB345FC3-340F-4255-8323-B5FFDA85485C}" srcOrd="0" destOrd="0" presId="urn:microsoft.com/office/officeart/2005/8/layout/cycle7"/>
    <dgm:cxn modelId="{B9808E8C-863D-4E78-B52D-9068183DA749}" type="presParOf" srcId="{10C537FB-DCD9-4448-9F52-CAF81A1B7BC2}" destId="{37DE9980-137A-4B25-A407-67C70648976B}" srcOrd="0" destOrd="0" presId="urn:microsoft.com/office/officeart/2005/8/layout/cycle7"/>
    <dgm:cxn modelId="{2139CE22-0FC9-4A16-8DE2-D41D6E3060B1}" type="presParOf" srcId="{10C537FB-DCD9-4448-9F52-CAF81A1B7BC2}" destId="{DB345FC3-340F-4255-8323-B5FFDA85485C}" srcOrd="1" destOrd="0" presId="urn:microsoft.com/office/officeart/2005/8/layout/cycle7"/>
    <dgm:cxn modelId="{4334337D-64C4-463B-869F-1A68F9659BA0}" type="presParOf" srcId="{DB345FC3-340F-4255-8323-B5FFDA85485C}" destId="{F2390C9E-FE24-4377-BC2D-78EA42937671}" srcOrd="0" destOrd="0" presId="urn:microsoft.com/office/officeart/2005/8/layout/cycle7"/>
    <dgm:cxn modelId="{2925977F-137C-408B-BC8B-0B04FC384AB4}" type="presParOf" srcId="{10C537FB-DCD9-4448-9F52-CAF81A1B7BC2}" destId="{3609D9D5-242D-4EBD-9BAB-1625835FD6C9}" srcOrd="2" destOrd="0" presId="urn:microsoft.com/office/officeart/2005/8/layout/cycle7"/>
    <dgm:cxn modelId="{71D917A2-46E8-45C7-BEE7-3E1B15BA81E8}" type="presParOf" srcId="{10C537FB-DCD9-4448-9F52-CAF81A1B7BC2}" destId="{7AE922FC-3617-47E2-94DC-DB3A26031E75}" srcOrd="3" destOrd="0" presId="urn:microsoft.com/office/officeart/2005/8/layout/cycle7"/>
    <dgm:cxn modelId="{8A7ABE8A-05AF-4DE1-BC6D-9E2571360C8E}" type="presParOf" srcId="{7AE922FC-3617-47E2-94DC-DB3A26031E75}" destId="{35DB7C88-725E-4ABC-A174-DF2F47A73813}" srcOrd="0" destOrd="0" presId="urn:microsoft.com/office/officeart/2005/8/layout/cycle7"/>
    <dgm:cxn modelId="{EE6D2F8E-DF19-46E2-B195-6A30353C38E0}" type="presParOf" srcId="{10C537FB-DCD9-4448-9F52-CAF81A1B7BC2}" destId="{00B70858-6A81-407D-A07E-AD047AD656E4}" srcOrd="4" destOrd="0" presId="urn:microsoft.com/office/officeart/2005/8/layout/cycle7"/>
    <dgm:cxn modelId="{709F54E1-01EE-4CE8-839F-F33C9A76139A}" type="presParOf" srcId="{10C537FB-DCD9-4448-9F52-CAF81A1B7BC2}" destId="{7B6A9472-C538-405B-828F-73CD4DCD18AF}" srcOrd="5" destOrd="0" presId="urn:microsoft.com/office/officeart/2005/8/layout/cycle7"/>
    <dgm:cxn modelId="{E03E2965-9C5F-45ED-B536-76B64A4353E5}" type="presParOf" srcId="{7B6A9472-C538-405B-828F-73CD4DCD18AF}" destId="{3C8A1596-8446-4BF1-89F2-9D095B192B5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______Microsoft_PowerPoint1.sl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66004" y="783149"/>
            <a:ext cx="435330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Опорно-</a:t>
            </a:r>
          </a:p>
          <a:p>
            <a:pPr algn="ctr"/>
            <a:r>
              <a:rPr lang="ru-RU" sz="24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методическая </a:t>
            </a:r>
          </a:p>
          <a:p>
            <a:pPr algn="ctr"/>
            <a:r>
              <a:rPr lang="ru-RU" sz="24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«Цифровая школа </a:t>
            </a:r>
          </a:p>
          <a:p>
            <a:pPr algn="ctr"/>
            <a:r>
              <a:rPr lang="ru-RU" sz="3200" b="1" dirty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естественно – научного </a:t>
            </a:r>
            <a:r>
              <a:rPr lang="ru-RU" sz="3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направления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 центр 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сетевого </a:t>
            </a:r>
          </a:p>
          <a:p>
            <a:pPr algn="ctr"/>
            <a:r>
              <a:rPr lang="ru-RU" sz="3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взаимодействия»</a:t>
            </a:r>
          </a:p>
          <a:p>
            <a:pPr algn="ctr"/>
            <a:endParaRPr lang="ru-RU" sz="2400" b="1" dirty="0" smtClean="0">
              <a:ln w="3175">
                <a:solidFill>
                  <a:schemeClr val="accent5">
                    <a:lumMod val="75000"/>
                  </a:schemeClr>
                </a:solidFill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Белоголова Е.Н. </a:t>
            </a:r>
          </a:p>
          <a:p>
            <a:pPr algn="r"/>
            <a:r>
              <a:rPr lang="ru-RU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заместитель директора  </a:t>
            </a:r>
          </a:p>
          <a:p>
            <a:pPr algn="r"/>
            <a:r>
              <a:rPr lang="ru-RU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ресурсного центра</a:t>
            </a:r>
          </a:p>
          <a:p>
            <a:pPr algn="r"/>
            <a:r>
              <a:rPr lang="ru-RU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МОУ «СОШ № 10»</a:t>
            </a:r>
            <a:endParaRPr lang="ru-RU" dirty="0">
              <a:ln w="3175">
                <a:solidFill>
                  <a:schemeClr val="accent5">
                    <a:lumMod val="75000"/>
                  </a:schemeClr>
                </a:solidFill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16241"/>
              </p:ext>
            </p:extLst>
          </p:nvPr>
        </p:nvGraphicFramePr>
        <p:xfrm>
          <a:off x="332509" y="339119"/>
          <a:ext cx="8478982" cy="6333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Слайд" r:id="rId4" imgW="4517066" imgH="3386282" progId="PowerPoint.Slide.12">
                  <p:embed/>
                </p:oleObj>
              </mc:Choice>
              <mc:Fallback>
                <p:oleObj name="Слайд" r:id="rId4" imgW="4517066" imgH="3386282" progId="PowerPoint.Slide.12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339119"/>
                        <a:ext cx="8478982" cy="633315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8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364305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435" y="1228397"/>
            <a:ext cx="82736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№ 34-пд от 24.01.2014 МО РК ГОУДПО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«Коми республиканский институт развития образования»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школа естественно-научного направления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центр сетевого взаимодействия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образования 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уровне»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7655175"/>
              </p:ext>
            </p:extLst>
          </p:nvPr>
        </p:nvGraphicFramePr>
        <p:xfrm>
          <a:off x="188259" y="322729"/>
          <a:ext cx="8623232" cy="623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9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2509" y="825971"/>
            <a:ext cx="83408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сетевой модели взаимодействия участников образовательного процесса образовательных учреждений на муниципальном уровне для качественного образования всех учащихся посредством внедрения цифровых средств, информационно-коммуникационных технологий, дистанционных форм обучения.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118" y="474345"/>
            <a:ext cx="80278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1.Совершенствовать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управленческой деятельности, методического сопровождения, информационных, цифровых, финансовых ресурсов школы  в условиях их сетевого взаимодействия.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процессуальную, пространственную, содержательную, доступность качественных  образовательных услуг для всех учащихся в сети школ в соответствии с запросами города и республики.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 возможность для индивидуальной образовательной траектории, развития способностей и одаренности в области естественных наук.</a:t>
            </a:r>
          </a:p>
          <a:p>
            <a:pPr lvl="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использования современного цифрового оборудование в образовательном процессе  и представить опыт использования на муниципальном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126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98892574"/>
              </p:ext>
            </p:extLst>
          </p:nvPr>
        </p:nvGraphicFramePr>
        <p:xfrm>
          <a:off x="332509" y="322729"/>
          <a:ext cx="8478982" cy="6239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6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62481167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63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4606388"/>
              </p:ext>
            </p:extLst>
          </p:nvPr>
        </p:nvGraphicFramePr>
        <p:xfrm>
          <a:off x="215153" y="4101352"/>
          <a:ext cx="8596338" cy="244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30306" y="595138"/>
            <a:ext cx="79068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интерактивной доски СМАРТ»                            Февраль 2014 года корпоративное обучение – 12 чел.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робототехника – образовательные решения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-– 2 человека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«Приемы подготовки и проведения урока в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среде» -– 6 человек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4383741" y="4881282"/>
            <a:ext cx="186228" cy="51098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55617172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49456"/>
              </p:ext>
            </p:extLst>
          </p:nvPr>
        </p:nvGraphicFramePr>
        <p:xfrm>
          <a:off x="332509" y="1344705"/>
          <a:ext cx="8478982" cy="4101353"/>
        </p:xfrm>
        <a:graphic>
          <a:graphicData uri="http://schemas.openxmlformats.org/drawingml/2006/table">
            <a:tbl>
              <a:tblPr/>
              <a:tblGrid>
                <a:gridCol w="8478982"/>
              </a:tblGrid>
              <a:tr h="4101353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Заседания: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«Коллекция ресурсов СМАРТ – доски»,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«СМАРТ – тренинги»,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«Использование готовых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Смарт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уроков  в своей работе» и др.</a:t>
                      </a:r>
                      <a:r>
                        <a:rPr lang="ru-RU" sz="18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Консультации и практические занятия: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1.работа учителей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</a:p>
                    <a:p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легоконструкторами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SMART-доской,SMART-тестирование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документ-камерой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цифровыми микроскопами;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интерактивными картами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Бельцина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А.В., Захарова Е.Н., Воронцова Л.М.,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Козулина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Е.П.,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С.И.,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Вельц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Н.Ф., Давыдова С.А.)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 работа  по проекту «Школа цифрового века» (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Бельцина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А.В.)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ОМП\фото семина, урока\IMG_0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745" y="3523128"/>
            <a:ext cx="4156746" cy="31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МП\фото семина, урока\IMG_09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523128"/>
            <a:ext cx="3840181" cy="28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" descr="C:\Users\Екатерина-5\Documents\мои документы\фото\Новые фото\SDC12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09" y="380608"/>
            <a:ext cx="4059311" cy="304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SCN22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0608"/>
            <a:ext cx="4081914" cy="305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4728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Приказ МО РК № 380 от 08.11.2012 года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«О переводе ОУ в режим республиканских ресурсных центров информатизации «Школа будущего»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8685385"/>
              </p:ext>
            </p:extLst>
          </p:nvPr>
        </p:nvGraphicFramePr>
        <p:xfrm>
          <a:off x="332509" y="1195302"/>
          <a:ext cx="8478982" cy="5501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93724139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87472"/>
              </p:ext>
            </p:extLst>
          </p:nvPr>
        </p:nvGraphicFramePr>
        <p:xfrm>
          <a:off x="539552" y="2420888"/>
          <a:ext cx="8064896" cy="3505042"/>
        </p:xfrm>
        <a:graphic>
          <a:graphicData uri="http://schemas.openxmlformats.org/drawingml/2006/table">
            <a:tbl>
              <a:tblPr/>
              <a:tblGrid>
                <a:gridCol w="8064896"/>
              </a:tblGrid>
              <a:tr h="3505042">
                <a:tc>
                  <a:txBody>
                    <a:bodyPr/>
                    <a:lstStyle/>
                    <a:p>
                      <a:pPr marL="342900" marR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по дополнительной профессиональной программе «Интерактивные образовательные технологии. Работа с интерактивным оборудованием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Smart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 человек</a:t>
                      </a:r>
                    </a:p>
                    <a:p>
                      <a:pPr marL="342900" indent="-342900" algn="l" fontAlgn="t"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на базе школы «Работа в государственной информационной системе «Электронное образование»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</a:t>
                      </a:r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 человек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квалификации по дополнительной профессиональной программе «Основы образовательной робототехники» -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человека</a:t>
                      </a:r>
                    </a:p>
                    <a:p>
                      <a:pPr marL="457200" indent="-457200" algn="l" fontAlgn="t">
                        <a:buAutoNum type="arabicPeriod"/>
                      </a:pP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Тьюторское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сопровождение учителей города на курсах повышения квалификации «Интерактивные образовательные технологии. Работа с интерактивным оборудованием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Smart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-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человека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85656"/>
          <a:ext cx="8424936" cy="547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3024336"/>
                <a:gridCol w="1800200"/>
              </a:tblGrid>
              <a:tr h="36099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ЭОР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SMART урок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SMART тест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9578">
                <a:tc>
                  <a:txBody>
                    <a:bodyPr/>
                    <a:lstStyle/>
                    <a:p>
                      <a:r>
                        <a:rPr lang="ru-RU" sz="1050" b="1" i="0" u="none" smtClean="0">
                          <a:latin typeface="Times New Roman" pitchFamily="18" charset="0"/>
                          <a:cs typeface="Times New Roman" pitchFamily="18" charset="0"/>
                        </a:rPr>
                        <a:t>Захарова Е.Н.</a:t>
                      </a:r>
                      <a:r>
                        <a:rPr lang="ru-RU" sz="1050" b="0" i="0" u="none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b="0" i="0" u="none" smtClean="0">
                          <a:latin typeface="Times New Roman" pitchFamily="18" charset="0"/>
                          <a:cs typeface="Times New Roman" pitchFamily="18" charset="0"/>
                        </a:rPr>
                        <a:t>LearninyApps.org 1) Задача и её компоненты (найди пару) </a:t>
                      </a:r>
                    </a:p>
                    <a:p>
                      <a:r>
                        <a:rPr lang="ru-RU" sz="1050" b="0" i="0" u="none" smtClean="0">
                          <a:latin typeface="Times New Roman" pitchFamily="18" charset="0"/>
                          <a:cs typeface="Times New Roman" pitchFamily="18" charset="0"/>
                        </a:rPr>
                        <a:t>2) "Ученые" (упражнение), </a:t>
                      </a:r>
                    </a:p>
                    <a:p>
                      <a:r>
                        <a:rPr lang="ru-RU" sz="1050" b="0" i="0" u="none" smtClean="0">
                          <a:latin typeface="Times New Roman" pitchFamily="18" charset="0"/>
                          <a:cs typeface="Times New Roman" pitchFamily="18" charset="0"/>
                        </a:rPr>
                        <a:t>3) Классификация животных 1 кл. Окружающий мир (тест) </a:t>
                      </a:r>
                    </a:p>
                    <a:p>
                      <a:r>
                        <a:rPr lang="ru-RU" sz="1050" b="0" i="0" u="none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) Животные и их отличительные признаки (упражнение)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Захарова Е.Н.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1)викторина по рассказам Толстого,</a:t>
                      </a:r>
                      <a:r>
                        <a:rPr lang="ru-RU" sz="1050" b="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Ушинского, Осеевой,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кл.час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: «Науки верные сыны», «Первый выход в космос»,</a:t>
                      </a:r>
                      <a:r>
                        <a:rPr lang="ru-RU" sz="1050" b="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Дисциплина»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4) "Новогодние игрушки из ЛЕГО"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5) "Село и город" 1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6) математика 1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 "Доли" 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7) "Союз равных" окружающий мир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8) "Пауки и насекомые" окружающий мир 2кл.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Захарова Е.Н.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"Метр. Дециметр. Сантиметр."  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"Осенние изменения в природе"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4047">
                <a:tc>
                  <a:txBody>
                    <a:bodyPr/>
                    <a:lstStyle/>
                    <a:p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С.И.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"Сложение и вычитание дробей с разными знаменателями" 6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Оплеснина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В.С.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"Мир животных" окружающий мир"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С.И.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"Симметрия" 8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80">
                <a:tc>
                  <a:txBody>
                    <a:bodyPr/>
                    <a:lstStyle/>
                    <a:p>
                      <a:pPr lvl="0"/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Бельцина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А.В. 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LearninyApps.org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"Числовой ряд". 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Крючкова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С.И.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"График квадратичной функции" 9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интерактивное пособие "Графики"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Бельцина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А.В. 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1) литер. чтение "Устное народное творчество" 2) русс. язык "Предложение"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7846">
                <a:tc>
                  <a:txBody>
                    <a:bodyPr/>
                    <a:lstStyle/>
                    <a:p>
                      <a:pPr lvl="0"/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Вельц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Н.Ф.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lvl="0" indent="-228600">
                        <a:buNone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1)"Разложение многочлена на</a:t>
                      </a:r>
                      <a:r>
                        <a:rPr lang="ru-RU" sz="1050" b="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множители" 7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228600" lvl="0" indent="-228600">
                        <a:buFontTx/>
                        <a:buNone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2)"Округление чисел" 5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228600" lvl="0" indent="-228600">
                        <a:buFontTx/>
                        <a:buNone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3) "Углы, образованные параллельными прямыми" 7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28600" lvl="0" indent="-228600">
                        <a:buFontTx/>
                        <a:buNone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3) Применение различных способов разложения на множители 7 </a:t>
                      </a:r>
                      <a:r>
                        <a:rPr lang="ru-RU" sz="1050" b="0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Бельцина</a:t>
                      </a:r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 А.В. </a:t>
                      </a:r>
                      <a:endParaRPr lang="ru-RU" sz="1050" b="0" i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"Растения" дидактические материалы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980">
                <a:tc>
                  <a:txBody>
                    <a:bodyPr/>
                    <a:lstStyle/>
                    <a:p>
                      <a:pPr lvl="0"/>
                      <a:r>
                        <a:rPr lang="ru-RU" sz="1050" b="1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Токарева Е.Л. </a:t>
                      </a:r>
                    </a:p>
                    <a:p>
                      <a:pPr lvl="0"/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1)"Население РК" </a:t>
                      </a:r>
                    </a:p>
                    <a:p>
                      <a:pPr lvl="0"/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2) "Проект международного туристического маршрута" </a:t>
                      </a:r>
                    </a:p>
                    <a:p>
                      <a:pPr lvl="0"/>
                      <a:r>
                        <a:rPr lang="ru-RU" sz="1050" b="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3) "Развитие форм рельефа"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1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Якубив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А.В.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"Символика Республики Коми"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95536" y="0"/>
            <a:ext cx="8121648" cy="940002"/>
            <a:chOff x="324425" y="1237622"/>
            <a:chExt cx="8121648" cy="94000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24425" y="1237622"/>
              <a:ext cx="8121648" cy="94000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70312" y="1283509"/>
              <a:ext cx="8029874" cy="8482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0" u="none" kern="1200" dirty="0" smtClean="0">
                  <a:latin typeface="Times New Roman" pitchFamily="18" charset="0"/>
                  <a:cs typeface="Times New Roman" pitchFamily="18" charset="0"/>
                </a:rPr>
                <a:t>Виды методических  материалов, разработанных в ОО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1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4325952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88840"/>
          <a:ext cx="8208912" cy="4394290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392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Школьный уровень: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Мастер – класс " Приемы подготовки и проведения интерактивного урока с использованием современного компьютерного оборудования в начальных классах" 2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Мастер-класс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"Интернет-ресурсы на уроках в начальной школе"        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муниципальная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методическая неделя начальных классов «Инновации в образовании: формирование УУД – стратегические цели «Новой школы» - урок русского языка в 2 классе "Согласные звуки"  (ПО интерактивной доски)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Семинар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учителей начальных классов «Формирование УУД в условиях новой информационно-образовательной среды» г. Ухта 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3)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Методический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семинар "ИКТ – компетентность как фундамент для формирования УУД» ФГОС НОО  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научно-практическая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конференция «Реализация ФГОС как механизм инновационного развития ОО и профессионального развития педагога» 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Сыктывкар</a:t>
                      </a:r>
                    </a:p>
                  </a:txBody>
                  <a:tcPr marL="5170" marR="5170" marT="517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4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00399" y="2191871"/>
            <a:ext cx="2931459" cy="2070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«СОШ № 10»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929" y="536360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«СОШ № 40»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.Воркута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9929" y="1993125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«СОШ № 8»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129" y="3719846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«СОШ № 2»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0363" y="513931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«СОШ № 5»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59070" y="501718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«СОШ № 23»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59070" y="1939337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МОУ «ГИЯ»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351493" y="3590365"/>
            <a:ext cx="2151530" cy="1215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с МУДО «ЦТ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им.Г.А.Карчевского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855694" y="5180078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 с ФГБОУВПО «УГТУ»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07104" y="5180078"/>
            <a:ext cx="2151530" cy="1085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ГОУДПО «КРИРО»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3590363" y="4197977"/>
            <a:ext cx="416861" cy="858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07104" y="4197977"/>
            <a:ext cx="434789" cy="858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2985246" y="3908155"/>
            <a:ext cx="582704" cy="245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916706" y="3859306"/>
            <a:ext cx="434787" cy="338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2985246" y="2191871"/>
            <a:ext cx="443754" cy="3441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666128" y="1622104"/>
            <a:ext cx="0" cy="5697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916706" y="2191871"/>
            <a:ext cx="542364" cy="3441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2985246" y="1371600"/>
            <a:ext cx="813547" cy="992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524498" y="1371600"/>
            <a:ext cx="858371" cy="992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8043261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773194"/>
              </p:ext>
            </p:extLst>
          </p:nvPr>
        </p:nvGraphicFramePr>
        <p:xfrm>
          <a:off x="611559" y="1916833"/>
          <a:ext cx="7992888" cy="4481655"/>
        </p:xfrm>
        <a:graphic>
          <a:graphicData uri="http://schemas.openxmlformats.org/drawingml/2006/table">
            <a:tbl>
              <a:tblPr/>
              <a:tblGrid>
                <a:gridCol w="5400601"/>
                <a:gridCol w="1944216"/>
                <a:gridCol w="648071"/>
              </a:tblGrid>
              <a:tr h="15497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семинаре  «Естественно – научная лаборатория и  ЭОР в развитии УУД младших школьников» республиканский  ресурсный центр МОУ «Средняя общеобразовательная школа № 40 с углубленным изучением отдельных предметов» </a:t>
                      </a:r>
                      <a:endParaRPr lang="ru-RU" sz="18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Воркуты 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Администрация ОУ, учителя начальных классов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48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в семинаре «Создание среды электронного обучения 1 ученик: 1 компьютер» на базе МАОУ «СОШ № 21»  г. Сыктывкар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Учителя школы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Организация и проведение кружка по робототехнике представителем УГТУ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Учащиеся школы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Проведение курсов по физике на базе УГТУ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Учащиеся 11 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10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Консультация представителей УГТУ по вопросу использования цифрового оборудования в кабинете физики, химии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Учителя школы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8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ОМП\Воркута\20150416_15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4398232"/>
            <a:ext cx="3634067" cy="204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МП\Воркута\20150416_142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" y="2645323"/>
            <a:ext cx="3516405" cy="197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5082" y="416859"/>
            <a:ext cx="7409330" cy="639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сетевого взаимодействия г. Воркута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D:\ОМП\Воркута\20150416_1335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076343"/>
            <a:ext cx="3516405" cy="19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воркута 2015\IMG_03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76" y="1009106"/>
            <a:ext cx="3436679" cy="25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воркута 2015\IMG_035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67" y="3634311"/>
            <a:ext cx="3803696" cy="28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8613587"/>
              </p:ext>
            </p:extLst>
          </p:nvPr>
        </p:nvGraphicFramePr>
        <p:xfrm>
          <a:off x="215153" y="295835"/>
          <a:ext cx="8596338" cy="6252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772816"/>
          <a:ext cx="7992888" cy="4632960"/>
        </p:xfrm>
        <a:graphic>
          <a:graphicData uri="http://schemas.openxmlformats.org/drawingml/2006/table">
            <a:tbl>
              <a:tblPr/>
              <a:tblGrid>
                <a:gridCol w="5400601"/>
                <a:gridCol w="1944216"/>
                <a:gridCol w="648071"/>
              </a:tblGrid>
              <a:tr h="6480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Совещание директоров «Возможности МСОКО в ГИС ЭО» г. Ухта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Руководители школ города, специалисты УО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Совещание  заместителей директоров «Повышение  эффективности управления ОО через использование возможностей ГИС ЭО» г. Ухта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Зам. директора школ города, специалисты УО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Совещание директоров 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«Образовательная робототехника в условиях введения ФГОС в начальной школе» г. Ухта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Руководители школ города, специалисты УО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Совещание  заместителей директоров «Повышение  эффективности управления ОО через использование возможностей ГИС ЭО» г. Ухта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Зам. директора школ города, специалисты УО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6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Семинар для руководителей школьных методических объединений учителей начальных классов  «Формы организации работы ШМО учителей начальных классов» г. Ухта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Руководители ШМО учителей начальных классов школ города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8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Семинар для учителей начальных классов «Формирование УУД в условиях новой информационно-образовательной среды» г. Ухта</a:t>
                      </a: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Сетевые партнеры – учителя начальных классов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7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71603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ОМП\совещание директоров 17.04.2014\IMG_1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7" y="595138"/>
            <a:ext cx="4248717" cy="28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МП\совещание директоров 17.04.2014\IMG_1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0" y="3794284"/>
            <a:ext cx="4024338" cy="26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ОМП\фото семина, урока\IMG_09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3" y="595139"/>
            <a:ext cx="3828149" cy="28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ОМП\фото семина, урока\IMG_09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0191"/>
            <a:ext cx="4155141" cy="311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7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0235" y="363071"/>
            <a:ext cx="6710083" cy="693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541" y="1331259"/>
            <a:ext cx="4074459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робототехника – образовательные решения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КРИРО и ПК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2988" y="1331259"/>
            <a:ext cx="3482788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Проблемно-творческие группы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D:\ОМП\совещание директоров 17.04.2014\IMG_11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319" y="2407023"/>
            <a:ext cx="2574126" cy="385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10" y="2496617"/>
            <a:ext cx="3413720" cy="394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0441" y="383951"/>
            <a:ext cx="7463118" cy="884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 робототехнике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МОУ «СОШ № 10»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D:\ОМП\робототехника\курсы по робототехнике\20150227_165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1437156"/>
            <a:ext cx="3541057" cy="19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ОМП\робототехника\курсы по робототехнике\20150227_1559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23" y="1437156"/>
            <a:ext cx="3785977" cy="21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22" y="3845858"/>
            <a:ext cx="3726790" cy="20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69" y="3719191"/>
            <a:ext cx="4194478" cy="235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7632177"/>
              </p:ext>
            </p:extLst>
          </p:nvPr>
        </p:nvGraphicFramePr>
        <p:xfrm>
          <a:off x="332509" y="430305"/>
          <a:ext cx="8478981" cy="6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3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ОМП\робототехника\2 этап робототехники\IMG_0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9393"/>
            <a:ext cx="3980330" cy="298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10235" y="497541"/>
            <a:ext cx="6710083" cy="968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Робототехника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школьного тура соревнований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ОМП\робототехника\2 этап робототехники\IMG_03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31" y="1465729"/>
            <a:ext cx="3281082" cy="24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ОМП\робототехника\2 этап робототехники\IMG_03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90" y="1555656"/>
            <a:ext cx="3650877" cy="27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ОМП\робототехника\2 этап робототехники\IMG_03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1" y="3869393"/>
            <a:ext cx="3525362" cy="26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718" y="389965"/>
            <a:ext cx="7234517" cy="981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школьного тура соревнований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ОМП\робототехника\педмарафон\DSCN2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2" y="3635189"/>
            <a:ext cx="3738282" cy="28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ОМП\робототехника\педмарафон\DSCN2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371600"/>
            <a:ext cx="3645777" cy="27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ОМП\робототехника\педмарафон\DSCN2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21" y="1371600"/>
            <a:ext cx="3512523" cy="2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ОМП\робототехника\педмарафон\DSCN23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97" y="3731582"/>
            <a:ext cx="3775170" cy="283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9894" y="595138"/>
            <a:ext cx="6535271" cy="1018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ткрытое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«Перворобот» в рамках недели «Педагогического марафона»</a:t>
            </a:r>
          </a:p>
        </p:txBody>
      </p:sp>
      <p:pic>
        <p:nvPicPr>
          <p:cNvPr id="3074" name="Picture 2" descr="D:\ОМП\робототехника\педмарафон\DSCN2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9" y="2075165"/>
            <a:ext cx="4800600" cy="36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5580529" y="1734669"/>
            <a:ext cx="3092824" cy="435684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Козулина Е.А.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ауреат недели «Педагогический марафон»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(сертификат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5000 рублей)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430306"/>
            <a:ext cx="7772399" cy="626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городские соревнования по робототехнике г. Ухта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7" y="1175393"/>
            <a:ext cx="3646989" cy="515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ОМП\робототехника\Перворобот2015  Ухта\20150430_1444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6" y="1290916"/>
            <a:ext cx="4555145" cy="256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ОМП\робототехника\Перворобот2015  Ухта\20150430_1441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5" y="3932660"/>
            <a:ext cx="4555145" cy="25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059" y="430306"/>
            <a:ext cx="7691717" cy="75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по робототехнике г. Сыктывкар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ОМП\робототехника\фестиваль 2015\_clb0TwaWk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38" y="1183340"/>
            <a:ext cx="2438399" cy="243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ОМП\робототехника\фестиваль 2015\IMG_0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774651"/>
            <a:ext cx="3541058" cy="265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ОМП\робототехника\фестиваль 2015\IMG_01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77" y="1183341"/>
            <a:ext cx="3455080" cy="25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ОМП\робототехника\фестиваль 2015\IMG_017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777" y="3774651"/>
            <a:ext cx="3697940" cy="277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ОМП\робототехника\фестиваль 2015\IMG_01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429000"/>
            <a:ext cx="4047565" cy="30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ОМП\робототехника\фестиваль 2015\103136_DSC_91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352020"/>
            <a:ext cx="4095461" cy="272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ОМП\робототехника\фестиваль 2015\robot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7" y="1327257"/>
            <a:ext cx="4176227" cy="27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ОМП\робототехника\фестиваль 2015\103142_DSC_92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59" y="427892"/>
            <a:ext cx="3981531" cy="265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4829959" y="3240741"/>
            <a:ext cx="3981531" cy="322393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номинации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Конкурс творческих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519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306" y="457200"/>
            <a:ext cx="8381185" cy="79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Межрегиональный открытый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дистанционный турнир по робототехнике г. Архангельск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D:\ОМП\робототехника\турнир робототехника\IMG_2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425387"/>
            <a:ext cx="3993775" cy="29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ОМП\робототехника\турнир робототехника\IMG_2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3429000"/>
            <a:ext cx="3946922" cy="29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ОМП\робототехника\турнир робототехника\IMG_29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95" y="1425387"/>
            <a:ext cx="3872753" cy="290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4569970" y="4518212"/>
            <a:ext cx="4241522" cy="187098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в возрастной категории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классы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5" y="528401"/>
            <a:ext cx="2979912" cy="58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3" y="1683725"/>
            <a:ext cx="4923308" cy="34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9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4059" y="375493"/>
            <a:ext cx="7530353" cy="90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семинар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«Образовательная робототехника в начальной школе»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D:\ОМП\Фото Семинар 2.04.15\IMG_01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26" y="1388409"/>
            <a:ext cx="3453650" cy="25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ОМП\Фото Семинар 2.04.15\IMG_0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7" y="3928380"/>
            <a:ext cx="3453651" cy="259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49" y="1388409"/>
            <a:ext cx="3386628" cy="253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7373"/>
            <a:ext cx="3574993" cy="268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3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D:\ОМП\Фото Семинар 2.04.15\IMG_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3384762"/>
            <a:ext cx="3822322" cy="286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1" y="569766"/>
            <a:ext cx="3655568" cy="274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8" y="569766"/>
            <a:ext cx="3753328" cy="28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69" y="3429000"/>
            <a:ext cx="3963166" cy="297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8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72906181"/>
              </p:ext>
            </p:extLst>
          </p:nvPr>
        </p:nvGraphicFramePr>
        <p:xfrm>
          <a:off x="332509" y="430305"/>
          <a:ext cx="8478981" cy="6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Z:\20151017_103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97811" cy="64367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5" y="260648"/>
            <a:ext cx="455673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577" y="3537447"/>
            <a:ext cx="4639525" cy="29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40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60554815"/>
              </p:ext>
            </p:extLst>
          </p:nvPr>
        </p:nvGraphicFramePr>
        <p:xfrm>
          <a:off x="215153" y="309281"/>
          <a:ext cx="8713694" cy="6225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5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248912"/>
              </p:ext>
            </p:extLst>
          </p:nvPr>
        </p:nvGraphicFramePr>
        <p:xfrm>
          <a:off x="332509" y="430305"/>
          <a:ext cx="8478981" cy="6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90137073"/>
              </p:ext>
            </p:extLst>
          </p:nvPr>
        </p:nvGraphicFramePr>
        <p:xfrm>
          <a:off x="332509" y="430305"/>
          <a:ext cx="8478981" cy="6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833591"/>
              </p:ext>
            </p:extLst>
          </p:nvPr>
        </p:nvGraphicFramePr>
        <p:xfrm>
          <a:off x="332509" y="430305"/>
          <a:ext cx="8478981" cy="606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81801969"/>
              </p:ext>
            </p:extLst>
          </p:nvPr>
        </p:nvGraphicFramePr>
        <p:xfrm>
          <a:off x="332509" y="336176"/>
          <a:ext cx="8478982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7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2509" y="595138"/>
            <a:ext cx="8478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8927588"/>
              </p:ext>
            </p:extLst>
          </p:nvPr>
        </p:nvGraphicFramePr>
        <p:xfrm>
          <a:off x="628344" y="369794"/>
          <a:ext cx="8183147" cy="611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8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2080</TotalTime>
  <Words>1897</Words>
  <Application>Microsoft Office PowerPoint</Application>
  <PresentationFormat>Экран (4:3)</PresentationFormat>
  <Paragraphs>282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Tahoma</vt:lpstr>
      <vt:lpstr>Times New Roman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Денисова А.В.</cp:lastModifiedBy>
  <cp:revision>111</cp:revision>
  <cp:lastPrinted>2015-12-02T12:33:19Z</cp:lastPrinted>
  <dcterms:created xsi:type="dcterms:W3CDTF">2013-11-19T05:52:05Z</dcterms:created>
  <dcterms:modified xsi:type="dcterms:W3CDTF">2015-12-08T05:30:43Z</dcterms:modified>
</cp:coreProperties>
</file>